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8288000" cy="10287000"/>
  <p:notesSz cx="6858000" cy="9144000"/>
  <p:embeddedFontLst>
    <p:embeddedFont>
      <p:font typeface="Montserrat" panose="02000505000000020004" pitchFamily="2" charset="77"/>
      <p:regular r:id="rId30"/>
      <p:bold r:id="rId31"/>
    </p:embeddedFont>
    <p:embeddedFont>
      <p:font typeface="Montserrat 1" panose="02000505000000020004" pitchFamily="2" charset="77"/>
      <p:regular r:id="rId32"/>
      <p:bold r:id="rId33"/>
    </p:embeddedFont>
    <p:embeddedFont>
      <p:font typeface="Montserrat 1 Bold" panose="02000505000000020004" pitchFamily="2" charset="77"/>
      <p:regular r:id="rId34"/>
      <p:bold r:id="rId35"/>
    </p:embeddedFont>
    <p:embeddedFont>
      <p:font typeface="Montserrat 1 Bold Italics" panose="02000505000000020004" pitchFamily="2" charset="77"/>
      <p:regular r:id="rId36"/>
      <p:bold r:id="rId37"/>
    </p:embeddedFont>
    <p:embeddedFont>
      <p:font typeface="Montserrat 1 Extra-Light" panose="02000505000000020004" pitchFamily="2" charset="77"/>
      <p:regular r:id="rId38"/>
      <p:bold r:id="rId39"/>
    </p:embeddedFont>
    <p:embeddedFont>
      <p:font typeface="Montserrat 1 Heavy" panose="02000505000000020004" pitchFamily="2" charset="77"/>
      <p:regular r:id="rId40"/>
      <p:bold r:id="rId41"/>
    </p:embeddedFont>
    <p:embeddedFont>
      <p:font typeface="Montserrat 1 Italics" panose="02000505000000020004" pitchFamily="2" charset="77"/>
      <p:regular r:id="rId42"/>
      <p:bold r:id="rId43"/>
    </p:embeddedFont>
    <p:embeddedFont>
      <p:font typeface="Montserrat 1 Medium" panose="02000505000000020004" pitchFamily="2" charset="77"/>
      <p:regular r:id="rId44"/>
      <p:bold r:id="rId45"/>
    </p:embeddedFont>
    <p:embeddedFont>
      <p:font typeface="Montserrat 1 Thin" panose="02000505000000020004" pitchFamily="2" charset="77"/>
      <p:regular r:id="rId46"/>
      <p:bold r:id="rId47"/>
    </p:embeddedFont>
    <p:embeddedFont>
      <p:font typeface="Montserrat 1 Ultra-Bold" panose="02000505000000020004" pitchFamily="2" charset="77"/>
      <p:regular r:id="rId48"/>
      <p:bold r:id="rId49"/>
    </p:embeddedFont>
    <p:embeddedFont>
      <p:font typeface="Montserrat 2" panose="02000505000000020004" pitchFamily="2" charset="77"/>
      <p:regular r:id="rId50"/>
      <p:bold r:id="rId51"/>
    </p:embeddedFont>
    <p:embeddedFont>
      <p:font typeface="Open Sans" panose="020B0606030504020204" pitchFamily="34" charset="0"/>
      <p:regular r:id="rId52"/>
      <p:bold r:id="rId53"/>
      <p:italic r:id="rId54"/>
      <p:boldItalic r:id="rId55"/>
    </p:embeddedFont>
    <p:embeddedFont>
      <p:font typeface="ScriptoramaMarkdownJF" pitchFamily="2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4E1F2E-E417-B84B-B39C-476FFB893D85}" v="152" dt="2026-03-20T15:18:16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8" autoAdjust="0"/>
    <p:restoredTop sz="79718" autoAdjust="0"/>
  </p:normalViewPr>
  <p:slideViewPr>
    <p:cSldViewPr>
      <p:cViewPr>
        <p:scale>
          <a:sx n="74" d="100"/>
          <a:sy n="74" d="100"/>
        </p:scale>
        <p:origin x="1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font" Target="fonts/font27.fntdata"/><Relationship Id="rId8" Type="http://schemas.openxmlformats.org/officeDocument/2006/relationships/slide" Target="slides/slide4.xml"/><Relationship Id="rId51" Type="http://schemas.openxmlformats.org/officeDocument/2006/relationships/font" Target="fonts/font2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n Sofía á Tjaldrafløtti Vestergaard" userId="1ce13101-269b-45ee-b0c3-920a0f98b89e" providerId="ADAL" clId="{9165B173-6471-5906-A049-8F96B4D68FE4}"/>
    <pc:docChg chg="undo custSel mod modSld">
      <pc:chgData name="Elin Sofía á Tjaldrafløtti Vestergaard" userId="1ce13101-269b-45ee-b0c3-920a0f98b89e" providerId="ADAL" clId="{9165B173-6471-5906-A049-8F96B4D68FE4}" dt="2026-03-20T15:18:16.700" v="2740" actId="20577"/>
      <pc:docMkLst>
        <pc:docMk/>
      </pc:docMkLst>
      <pc:sldChg chg="modSp mod">
        <pc:chgData name="Elin Sofía á Tjaldrafløtti Vestergaard" userId="1ce13101-269b-45ee-b0c3-920a0f98b89e" providerId="ADAL" clId="{9165B173-6471-5906-A049-8F96B4D68FE4}" dt="2026-03-10T16:17:40.040" v="299" actId="255"/>
        <pc:sldMkLst>
          <pc:docMk/>
          <pc:sldMk cId="0" sldId="257"/>
        </pc:sldMkLst>
        <pc:spChg chg="mod">
          <ac:chgData name="Elin Sofía á Tjaldrafløtti Vestergaard" userId="1ce13101-269b-45ee-b0c3-920a0f98b89e" providerId="ADAL" clId="{9165B173-6471-5906-A049-8F96B4D68FE4}" dt="2026-03-10T16:17:40.040" v="299" actId="255"/>
          <ac:spMkLst>
            <pc:docMk/>
            <pc:sldMk cId="0" sldId="257"/>
            <ac:spMk id="3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17:30.252" v="298" actId="2711"/>
          <ac:spMkLst>
            <pc:docMk/>
            <pc:sldMk cId="0" sldId="257"/>
            <ac:spMk id="5" creationId="{00000000-0000-0000-0000-000000000000}"/>
          </ac:spMkLst>
        </pc:spChg>
      </pc:sldChg>
      <pc:sldChg chg="modNotesTx">
        <pc:chgData name="Elin Sofía á Tjaldrafløtti Vestergaard" userId="1ce13101-269b-45ee-b0c3-920a0f98b89e" providerId="ADAL" clId="{9165B173-6471-5906-A049-8F96B4D68FE4}" dt="2026-03-20T14:57:44.185" v="1453" actId="20577"/>
        <pc:sldMkLst>
          <pc:docMk/>
          <pc:sldMk cId="0" sldId="259"/>
        </pc:sldMkLst>
      </pc:sldChg>
      <pc:sldChg chg="addSp delSp modSp mod modAnim modNotesTx">
        <pc:chgData name="Elin Sofía á Tjaldrafløtti Vestergaard" userId="1ce13101-269b-45ee-b0c3-920a0f98b89e" providerId="ADAL" clId="{9165B173-6471-5906-A049-8F96B4D68FE4}" dt="2026-03-20T15:02:51.471" v="1980" actId="20577"/>
        <pc:sldMkLst>
          <pc:docMk/>
          <pc:sldMk cId="0" sldId="260"/>
        </pc:sldMkLst>
        <pc:spChg chg="mod">
          <ac:chgData name="Elin Sofía á Tjaldrafløtti Vestergaard" userId="1ce13101-269b-45ee-b0c3-920a0f98b89e" providerId="ADAL" clId="{9165B173-6471-5906-A049-8F96B4D68FE4}" dt="2026-03-10T16:38:41.386" v="505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25:21.995" v="351" actId="255"/>
          <ac:spMkLst>
            <pc:docMk/>
            <pc:sldMk cId="0" sldId="260"/>
            <ac:spMk id="7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43:05.127" v="555" actId="403"/>
          <ac:spMkLst>
            <pc:docMk/>
            <pc:sldMk cId="0" sldId="260"/>
            <ac:spMk id="8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25:32.014" v="353" actId="255"/>
          <ac:spMkLst>
            <pc:docMk/>
            <pc:sldMk cId="0" sldId="260"/>
            <ac:spMk id="10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43:49.552" v="566" actId="20577"/>
          <ac:spMkLst>
            <pc:docMk/>
            <pc:sldMk cId="0" sldId="260"/>
            <ac:spMk id="11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38:44.326" v="508" actId="1076"/>
          <ac:spMkLst>
            <pc:docMk/>
            <pc:sldMk cId="0" sldId="260"/>
            <ac:spMk id="15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47:53.861" v="721" actId="20577"/>
          <ac:spMkLst>
            <pc:docMk/>
            <pc:sldMk cId="0" sldId="260"/>
            <ac:spMk id="18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47:46.322" v="708" actId="20577"/>
          <ac:spMkLst>
            <pc:docMk/>
            <pc:sldMk cId="0" sldId="260"/>
            <ac:spMk id="19" creationId="{00000000-0000-0000-0000-000000000000}"/>
          </ac:spMkLst>
        </pc:spChg>
        <pc:spChg chg="add mod">
          <ac:chgData name="Elin Sofía á Tjaldrafløtti Vestergaard" userId="1ce13101-269b-45ee-b0c3-920a0f98b89e" providerId="ADAL" clId="{9165B173-6471-5906-A049-8F96B4D68FE4}" dt="2026-03-10T16:44:27.139" v="592" actId="20577"/>
          <ac:spMkLst>
            <pc:docMk/>
            <pc:sldMk cId="0" sldId="260"/>
            <ac:spMk id="26" creationId="{5D23E585-0FB3-5805-8EF1-1390FDEBD7CC}"/>
          </ac:spMkLst>
        </pc:spChg>
        <pc:spChg chg="add mod">
          <ac:chgData name="Elin Sofía á Tjaldrafløtti Vestergaard" userId="1ce13101-269b-45ee-b0c3-920a0f98b89e" providerId="ADAL" clId="{9165B173-6471-5906-A049-8F96B4D68FE4}" dt="2026-03-10T16:39:45.564" v="512"/>
          <ac:spMkLst>
            <pc:docMk/>
            <pc:sldMk cId="0" sldId="260"/>
            <ac:spMk id="27" creationId="{65AC397F-1E3A-CC5A-6CB5-8272FDB27536}"/>
          </ac:spMkLst>
        </pc:spChg>
        <pc:grpChg chg="mod">
          <ac:chgData name="Elin Sofía á Tjaldrafløtti Vestergaard" userId="1ce13101-269b-45ee-b0c3-920a0f98b89e" providerId="ADAL" clId="{9165B173-6471-5906-A049-8F96B4D68FE4}" dt="2026-03-10T16:38:26.913" v="503" actId="14100"/>
          <ac:grpSpMkLst>
            <pc:docMk/>
            <pc:sldMk cId="0" sldId="260"/>
            <ac:grpSpMk id="5" creationId="{00000000-0000-0000-0000-000000000000}"/>
          </ac:grpSpMkLst>
        </pc:grpChg>
        <pc:grpChg chg="mod">
          <ac:chgData name="Elin Sofía á Tjaldrafløtti Vestergaard" userId="1ce13101-269b-45ee-b0c3-920a0f98b89e" providerId="ADAL" clId="{9165B173-6471-5906-A049-8F96B4D68FE4}" dt="2026-03-10T16:38:26.913" v="503" actId="14100"/>
          <ac:grpSpMkLst>
            <pc:docMk/>
            <pc:sldMk cId="0" sldId="260"/>
            <ac:grpSpMk id="9" creationId="{00000000-0000-0000-0000-000000000000}"/>
          </ac:grpSpMkLst>
        </pc:grpChg>
        <pc:grpChg chg="mod">
          <ac:chgData name="Elin Sofía á Tjaldrafløtti Vestergaard" userId="1ce13101-269b-45ee-b0c3-920a0f98b89e" providerId="ADAL" clId="{9165B173-6471-5906-A049-8F96B4D68FE4}" dt="2026-03-10T16:38:26.913" v="503" actId="14100"/>
          <ac:grpSpMkLst>
            <pc:docMk/>
            <pc:sldMk cId="0" sldId="260"/>
            <ac:grpSpMk id="17" creationId="{00000000-0000-0000-0000-000000000000}"/>
          </ac:grpSpMkLst>
        </pc:grpChg>
      </pc:sldChg>
      <pc:sldChg chg="modAnim modNotesTx">
        <pc:chgData name="Elin Sofía á Tjaldrafløtti Vestergaard" userId="1ce13101-269b-45ee-b0c3-920a0f98b89e" providerId="ADAL" clId="{9165B173-6471-5906-A049-8F96B4D68FE4}" dt="2026-03-10T16:48:12.183" v="729" actId="20577"/>
        <pc:sldMkLst>
          <pc:docMk/>
          <pc:sldMk cId="0" sldId="261"/>
        </pc:sldMkLst>
      </pc:sldChg>
      <pc:sldChg chg="modSp mod modTransition modAnim modNotesTx">
        <pc:chgData name="Elin Sofía á Tjaldrafløtti Vestergaard" userId="1ce13101-269b-45ee-b0c3-920a0f98b89e" providerId="ADAL" clId="{9165B173-6471-5906-A049-8F96B4D68FE4}" dt="2026-03-20T15:03:30.466" v="1999" actId="20577"/>
        <pc:sldMkLst>
          <pc:docMk/>
          <pc:sldMk cId="0" sldId="262"/>
        </pc:sldMkLst>
        <pc:spChg chg="mod">
          <ac:chgData name="Elin Sofía á Tjaldrafløtti Vestergaard" userId="1ce13101-269b-45ee-b0c3-920a0f98b89e" providerId="ADAL" clId="{9165B173-6471-5906-A049-8F96B4D68FE4}" dt="2026-03-10T16:23:17.964" v="341" actId="207"/>
          <ac:spMkLst>
            <pc:docMk/>
            <pc:sldMk cId="0" sldId="262"/>
            <ac:spMk id="30" creationId="{00000000-0000-0000-0000-000000000000}"/>
          </ac:spMkLst>
        </pc:spChg>
        <pc:grpChg chg="mod">
          <ac:chgData name="Elin Sofía á Tjaldrafløtti Vestergaard" userId="1ce13101-269b-45ee-b0c3-920a0f98b89e" providerId="ADAL" clId="{9165B173-6471-5906-A049-8F96B4D68FE4}" dt="2026-03-10T16:22:01.331" v="331" actId="1076"/>
          <ac:grpSpMkLst>
            <pc:docMk/>
            <pc:sldMk cId="0" sldId="262"/>
            <ac:grpSpMk id="22" creationId="{00000000-0000-0000-0000-000000000000}"/>
          </ac:grpSpMkLst>
        </pc:grpChg>
      </pc:sldChg>
      <pc:sldChg chg="modSp mod modTransition modNotesTx">
        <pc:chgData name="Elin Sofía á Tjaldrafløtti Vestergaard" userId="1ce13101-269b-45ee-b0c3-920a0f98b89e" providerId="ADAL" clId="{9165B173-6471-5906-A049-8F96B4D68FE4}" dt="2026-03-20T15:03:49.571" v="2000" actId="20577"/>
        <pc:sldMkLst>
          <pc:docMk/>
          <pc:sldMk cId="0" sldId="263"/>
        </pc:sldMkLst>
        <pc:spChg chg="mod">
          <ac:chgData name="Elin Sofía á Tjaldrafløtti Vestergaard" userId="1ce13101-269b-45ee-b0c3-920a0f98b89e" providerId="ADAL" clId="{9165B173-6471-5906-A049-8F96B4D68FE4}" dt="2026-03-10T16:06:42.768" v="87" actId="14100"/>
          <ac:spMkLst>
            <pc:docMk/>
            <pc:sldMk cId="0" sldId="263"/>
            <ac:spMk id="4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07:24.007" v="179" actId="20577"/>
          <ac:spMkLst>
            <pc:docMk/>
            <pc:sldMk cId="0" sldId="263"/>
            <ac:spMk id="5" creationId="{00000000-0000-0000-0000-000000000000}"/>
          </ac:spMkLst>
        </pc:spChg>
      </pc:sldChg>
      <pc:sldChg chg="modSp mod modTransition modNotesTx">
        <pc:chgData name="Elin Sofía á Tjaldrafløtti Vestergaard" userId="1ce13101-269b-45ee-b0c3-920a0f98b89e" providerId="ADAL" clId="{9165B173-6471-5906-A049-8F96B4D68FE4}" dt="2026-03-20T15:10:44.272" v="2694"/>
        <pc:sldMkLst>
          <pc:docMk/>
          <pc:sldMk cId="0" sldId="264"/>
        </pc:sldMkLst>
        <pc:spChg chg="mod">
          <ac:chgData name="Elin Sofía á Tjaldrafløtti Vestergaard" userId="1ce13101-269b-45ee-b0c3-920a0f98b89e" providerId="ADAL" clId="{9165B173-6471-5906-A049-8F96B4D68FE4}" dt="2026-03-10T16:08:04.173" v="225" actId="20577"/>
          <ac:spMkLst>
            <pc:docMk/>
            <pc:sldMk cId="0" sldId="264"/>
            <ac:spMk id="47" creationId="{00000000-0000-0000-0000-000000000000}"/>
          </ac:spMkLst>
        </pc:spChg>
      </pc:sldChg>
      <pc:sldChg chg="addSp delSp modSp mod modTransition modNotesTx">
        <pc:chgData name="Elin Sofía á Tjaldrafløtti Vestergaard" userId="1ce13101-269b-45ee-b0c3-920a0f98b89e" providerId="ADAL" clId="{9165B173-6471-5906-A049-8F96B4D68FE4}" dt="2026-03-20T15:14:01.671" v="2712" actId="165"/>
        <pc:sldMkLst>
          <pc:docMk/>
          <pc:sldMk cId="0" sldId="265"/>
        </pc:sldMkLst>
        <pc:spChg chg="topLvl">
          <ac:chgData name="Elin Sofía á Tjaldrafløtti Vestergaard" userId="1ce13101-269b-45ee-b0c3-920a0f98b89e" providerId="ADAL" clId="{9165B173-6471-5906-A049-8F96B4D68FE4}" dt="2026-03-20T15:14:01.671" v="2712" actId="165"/>
          <ac:spMkLst>
            <pc:docMk/>
            <pc:sldMk cId="0" sldId="265"/>
            <ac:spMk id="4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35:09.357" v="414"/>
          <ac:spMkLst>
            <pc:docMk/>
            <pc:sldMk cId="0" sldId="265"/>
            <ac:spMk id="6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35:09.357" v="414"/>
          <ac:spMkLst>
            <pc:docMk/>
            <pc:sldMk cId="0" sldId="265"/>
            <ac:spMk id="7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08:59.174" v="284"/>
          <ac:spMkLst>
            <pc:docMk/>
            <pc:sldMk cId="0" sldId="265"/>
            <ac:spMk id="9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35:09.357" v="414"/>
          <ac:spMkLst>
            <pc:docMk/>
            <pc:sldMk cId="0" sldId="265"/>
            <ac:spMk id="10" creationId="{00000000-0000-0000-0000-000000000000}"/>
          </ac:spMkLst>
        </pc:spChg>
        <pc:spChg chg="topLvl">
          <ac:chgData name="Elin Sofía á Tjaldrafløtti Vestergaard" userId="1ce13101-269b-45ee-b0c3-920a0f98b89e" providerId="ADAL" clId="{9165B173-6471-5906-A049-8F96B4D68FE4}" dt="2026-03-20T15:14:01.671" v="2712" actId="165"/>
          <ac:spMkLst>
            <pc:docMk/>
            <pc:sldMk cId="0" sldId="265"/>
            <ac:spMk id="12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08:59.174" v="284"/>
          <ac:spMkLst>
            <pc:docMk/>
            <pc:sldMk cId="0" sldId="265"/>
            <ac:spMk id="14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35:09.357" v="414"/>
          <ac:spMkLst>
            <pc:docMk/>
            <pc:sldMk cId="0" sldId="265"/>
            <ac:spMk id="15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08:59.174" v="284"/>
          <ac:spMkLst>
            <pc:docMk/>
            <pc:sldMk cId="0" sldId="265"/>
            <ac:spMk id="17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35:09.357" v="414"/>
          <ac:spMkLst>
            <pc:docMk/>
            <pc:sldMk cId="0" sldId="265"/>
            <ac:spMk id="20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08:59.174" v="284"/>
          <ac:spMkLst>
            <pc:docMk/>
            <pc:sldMk cId="0" sldId="265"/>
            <ac:spMk id="22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35:09.357" v="414"/>
          <ac:spMkLst>
            <pc:docMk/>
            <pc:sldMk cId="0" sldId="265"/>
            <ac:spMk id="24" creationId="{00000000-0000-0000-0000-000000000000}"/>
          </ac:spMkLst>
        </pc:spChg>
        <pc:spChg chg="topLvl">
          <ac:chgData name="Elin Sofía á Tjaldrafløtti Vestergaard" userId="1ce13101-269b-45ee-b0c3-920a0f98b89e" providerId="ADAL" clId="{9165B173-6471-5906-A049-8F96B4D68FE4}" dt="2026-03-20T15:14:01.671" v="2712" actId="165"/>
          <ac:spMkLst>
            <pc:docMk/>
            <pc:sldMk cId="0" sldId="265"/>
            <ac:spMk id="26" creationId="{00000000-0000-0000-0000-000000000000}"/>
          </ac:spMkLst>
        </pc:spChg>
        <pc:spChg chg="mod topLvl">
          <ac:chgData name="Elin Sofía á Tjaldrafløtti Vestergaard" userId="1ce13101-269b-45ee-b0c3-920a0f98b89e" providerId="ADAL" clId="{9165B173-6471-5906-A049-8F96B4D68FE4}" dt="2026-03-20T15:14:01.671" v="2712" actId="165"/>
          <ac:spMkLst>
            <pc:docMk/>
            <pc:sldMk cId="0" sldId="265"/>
            <ac:spMk id="27" creationId="{00000000-0000-0000-0000-000000000000}"/>
          </ac:spMkLst>
        </pc:spChg>
        <pc:spChg chg="topLvl">
          <ac:chgData name="Elin Sofía á Tjaldrafløtti Vestergaard" userId="1ce13101-269b-45ee-b0c3-920a0f98b89e" providerId="ADAL" clId="{9165B173-6471-5906-A049-8F96B4D68FE4}" dt="2026-03-20T15:14:01.671" v="2712" actId="165"/>
          <ac:spMkLst>
            <pc:docMk/>
            <pc:sldMk cId="0" sldId="265"/>
            <ac:spMk id="31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35:09.357" v="414"/>
          <ac:spMkLst>
            <pc:docMk/>
            <pc:sldMk cId="0" sldId="265"/>
            <ac:spMk id="32" creationId="{00000000-0000-0000-0000-000000000000}"/>
          </ac:spMkLst>
        </pc:spChg>
        <pc:spChg chg="mod topLvl">
          <ac:chgData name="Elin Sofía á Tjaldrafløtti Vestergaard" userId="1ce13101-269b-45ee-b0c3-920a0f98b89e" providerId="ADAL" clId="{9165B173-6471-5906-A049-8F96B4D68FE4}" dt="2026-03-20T15:14:01.671" v="2712" actId="165"/>
          <ac:spMkLst>
            <pc:docMk/>
            <pc:sldMk cId="0" sldId="265"/>
            <ac:spMk id="36" creationId="{00000000-0000-0000-0000-000000000000}"/>
          </ac:spMkLst>
        </pc:spChg>
        <pc:spChg chg="mod topLvl">
          <ac:chgData name="Elin Sofía á Tjaldrafløtti Vestergaard" userId="1ce13101-269b-45ee-b0c3-920a0f98b89e" providerId="ADAL" clId="{9165B173-6471-5906-A049-8F96B4D68FE4}" dt="2026-03-20T15:14:01.671" v="2712" actId="165"/>
          <ac:spMkLst>
            <pc:docMk/>
            <pc:sldMk cId="0" sldId="265"/>
            <ac:spMk id="37" creationId="{00000000-0000-0000-0000-000000000000}"/>
          </ac:spMkLst>
        </pc:spChg>
        <pc:spChg chg="topLvl">
          <ac:chgData name="Elin Sofía á Tjaldrafløtti Vestergaard" userId="1ce13101-269b-45ee-b0c3-920a0f98b89e" providerId="ADAL" clId="{9165B173-6471-5906-A049-8F96B4D68FE4}" dt="2026-03-20T15:14:01.671" v="2712" actId="165"/>
          <ac:spMkLst>
            <pc:docMk/>
            <pc:sldMk cId="0" sldId="265"/>
            <ac:spMk id="38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35:09.357" v="414"/>
          <ac:spMkLst>
            <pc:docMk/>
            <pc:sldMk cId="0" sldId="265"/>
            <ac:spMk id="39" creationId="{00000000-0000-0000-0000-000000000000}"/>
          </ac:spMkLst>
        </pc:spChg>
        <pc:spChg chg="mod topLvl">
          <ac:chgData name="Elin Sofía á Tjaldrafløtti Vestergaard" userId="1ce13101-269b-45ee-b0c3-920a0f98b89e" providerId="ADAL" clId="{9165B173-6471-5906-A049-8F96B4D68FE4}" dt="2026-03-20T15:14:01.671" v="2712" actId="165"/>
          <ac:spMkLst>
            <pc:docMk/>
            <pc:sldMk cId="0" sldId="265"/>
            <ac:spMk id="40" creationId="{00000000-0000-0000-0000-000000000000}"/>
          </ac:spMkLst>
        </pc:spChg>
        <pc:spChg chg="mod topLvl">
          <ac:chgData name="Elin Sofía á Tjaldrafløtti Vestergaard" userId="1ce13101-269b-45ee-b0c3-920a0f98b89e" providerId="ADAL" clId="{9165B173-6471-5906-A049-8F96B4D68FE4}" dt="2026-03-20T15:14:01.671" v="2712" actId="165"/>
          <ac:spMkLst>
            <pc:docMk/>
            <pc:sldMk cId="0" sldId="265"/>
            <ac:spMk id="41" creationId="{00000000-0000-0000-0000-000000000000}"/>
          </ac:spMkLst>
        </pc:spChg>
        <pc:spChg chg="add mod">
          <ac:chgData name="Elin Sofía á Tjaldrafløtti Vestergaard" userId="1ce13101-269b-45ee-b0c3-920a0f98b89e" providerId="ADAL" clId="{9165B173-6471-5906-A049-8F96B4D68FE4}" dt="2026-03-20T15:10:33.418" v="2692" actId="1036"/>
          <ac:spMkLst>
            <pc:docMk/>
            <pc:sldMk cId="0" sldId="265"/>
            <ac:spMk id="45" creationId="{AF6D2E0D-EB56-616C-FA2B-D29F38A387E0}"/>
          </ac:spMkLst>
        </pc:spChg>
      </pc:sldChg>
      <pc:sldChg chg="addSp delSp modSp mod modTransition">
        <pc:chgData name="Elin Sofía á Tjaldrafløtti Vestergaard" userId="1ce13101-269b-45ee-b0c3-920a0f98b89e" providerId="ADAL" clId="{9165B173-6471-5906-A049-8F96B4D68FE4}" dt="2026-03-20T15:16:06.628" v="2734" actId="164"/>
        <pc:sldMkLst>
          <pc:docMk/>
          <pc:sldMk cId="0" sldId="266"/>
        </pc:sldMkLst>
        <pc:spChg chg="mod">
          <ac:chgData name="Elin Sofía á Tjaldrafløtti Vestergaard" userId="1ce13101-269b-45ee-b0c3-920a0f98b89e" providerId="ADAL" clId="{9165B173-6471-5906-A049-8F96B4D68FE4}" dt="2026-03-20T15:11:39.605" v="2695"/>
          <ac:spMkLst>
            <pc:docMk/>
            <pc:sldMk cId="0" sldId="266"/>
            <ac:spMk id="42" creationId="{7861D3D0-C058-6E62-6723-8FD2D4AA20E4}"/>
          </ac:spMkLst>
        </pc:spChg>
        <pc:spChg chg="mod">
          <ac:chgData name="Elin Sofía á Tjaldrafløtti Vestergaard" userId="1ce13101-269b-45ee-b0c3-920a0f98b89e" providerId="ADAL" clId="{9165B173-6471-5906-A049-8F96B4D68FE4}" dt="2026-03-20T15:11:39.605" v="2695"/>
          <ac:spMkLst>
            <pc:docMk/>
            <pc:sldMk cId="0" sldId="266"/>
            <ac:spMk id="46" creationId="{85815742-F4FE-BF36-FBE8-670CC1715420}"/>
          </ac:spMkLst>
        </pc:spChg>
        <pc:spChg chg="mod">
          <ac:chgData name="Elin Sofía á Tjaldrafløtti Vestergaard" userId="1ce13101-269b-45ee-b0c3-920a0f98b89e" providerId="ADAL" clId="{9165B173-6471-5906-A049-8F96B4D68FE4}" dt="2026-03-20T15:11:39.605" v="2695"/>
          <ac:spMkLst>
            <pc:docMk/>
            <pc:sldMk cId="0" sldId="266"/>
            <ac:spMk id="49" creationId="{8DDBB46B-A5D2-60EE-6201-D06D47360218}"/>
          </ac:spMkLst>
        </pc:spChg>
        <pc:spChg chg="mod">
          <ac:chgData name="Elin Sofía á Tjaldrafløtti Vestergaard" userId="1ce13101-269b-45ee-b0c3-920a0f98b89e" providerId="ADAL" clId="{9165B173-6471-5906-A049-8F96B4D68FE4}" dt="2026-03-20T15:11:39.605" v="2695"/>
          <ac:spMkLst>
            <pc:docMk/>
            <pc:sldMk cId="0" sldId="266"/>
            <ac:spMk id="52" creationId="{D7304623-1A2B-539A-2D83-141E4FA562EF}"/>
          </ac:spMkLst>
        </pc:spChg>
        <pc:spChg chg="del">
          <ac:chgData name="Elin Sofía á Tjaldrafløtti Vestergaard" userId="1ce13101-269b-45ee-b0c3-920a0f98b89e" providerId="ADAL" clId="{9165B173-6471-5906-A049-8F96B4D68FE4}" dt="2026-03-20T15:13:29.245" v="2710" actId="478"/>
          <ac:spMkLst>
            <pc:docMk/>
            <pc:sldMk cId="0" sldId="266"/>
            <ac:spMk id="55" creationId="{9CFDB40E-3E49-E441-1FE5-CC40F875672D}"/>
          </ac:spMkLst>
        </pc:spChg>
        <pc:spChg chg="del">
          <ac:chgData name="Elin Sofía á Tjaldrafløtti Vestergaard" userId="1ce13101-269b-45ee-b0c3-920a0f98b89e" providerId="ADAL" clId="{9165B173-6471-5906-A049-8F96B4D68FE4}" dt="2026-03-20T15:13:20.842" v="2705" actId="478"/>
          <ac:spMkLst>
            <pc:docMk/>
            <pc:sldMk cId="0" sldId="266"/>
            <ac:spMk id="63" creationId="{9E49527E-2A8F-753A-EE77-F9A2665EB1CE}"/>
          </ac:spMkLst>
        </pc:spChg>
        <pc:spChg chg="del mod">
          <ac:chgData name="Elin Sofía á Tjaldrafløtti Vestergaard" userId="1ce13101-269b-45ee-b0c3-920a0f98b89e" providerId="ADAL" clId="{9165B173-6471-5906-A049-8F96B4D68FE4}" dt="2026-03-20T15:13:17.366" v="2704" actId="478"/>
          <ac:spMkLst>
            <pc:docMk/>
            <pc:sldMk cId="0" sldId="266"/>
            <ac:spMk id="64" creationId="{B04B3B52-3FC5-BE2E-91AA-6C24CD4F0E77}"/>
          </ac:spMkLst>
        </pc:spChg>
        <pc:spChg chg="mod">
          <ac:chgData name="Elin Sofía á Tjaldrafløtti Vestergaard" userId="1ce13101-269b-45ee-b0c3-920a0f98b89e" providerId="ADAL" clId="{9165B173-6471-5906-A049-8F96B4D68FE4}" dt="2026-03-20T15:11:39.605" v="2695"/>
          <ac:spMkLst>
            <pc:docMk/>
            <pc:sldMk cId="0" sldId="266"/>
            <ac:spMk id="66" creationId="{F027DD97-DF8F-F9FC-3FB0-6A4EE8FEC444}"/>
          </ac:spMkLst>
        </pc:spChg>
        <pc:spChg chg="mod">
          <ac:chgData name="Elin Sofía á Tjaldrafløtti Vestergaard" userId="1ce13101-269b-45ee-b0c3-920a0f98b89e" providerId="ADAL" clId="{9165B173-6471-5906-A049-8F96B4D68FE4}" dt="2026-03-20T15:11:39.605" v="2695"/>
          <ac:spMkLst>
            <pc:docMk/>
            <pc:sldMk cId="0" sldId="266"/>
            <ac:spMk id="68" creationId="{A22F540C-832E-53FD-934E-390007368824}"/>
          </ac:spMkLst>
        </pc:spChg>
        <pc:spChg chg="mod">
          <ac:chgData name="Elin Sofía á Tjaldrafløtti Vestergaard" userId="1ce13101-269b-45ee-b0c3-920a0f98b89e" providerId="ADAL" clId="{9165B173-6471-5906-A049-8F96B4D68FE4}" dt="2026-03-20T15:11:39.605" v="2695"/>
          <ac:spMkLst>
            <pc:docMk/>
            <pc:sldMk cId="0" sldId="266"/>
            <ac:spMk id="72" creationId="{E3B02AD1-5416-984F-6E63-BCD89DEECA95}"/>
          </ac:spMkLst>
        </pc:spChg>
        <pc:spChg chg="mod">
          <ac:chgData name="Elin Sofía á Tjaldrafløtti Vestergaard" userId="1ce13101-269b-45ee-b0c3-920a0f98b89e" providerId="ADAL" clId="{9165B173-6471-5906-A049-8F96B4D68FE4}" dt="2026-03-20T15:11:39.605" v="2695"/>
          <ac:spMkLst>
            <pc:docMk/>
            <pc:sldMk cId="0" sldId="266"/>
            <ac:spMk id="75" creationId="{DE5097DD-76B7-034E-491A-B6B864126A71}"/>
          </ac:spMkLst>
        </pc:spChg>
        <pc:spChg chg="mod">
          <ac:chgData name="Elin Sofía á Tjaldrafløtti Vestergaard" userId="1ce13101-269b-45ee-b0c3-920a0f98b89e" providerId="ADAL" clId="{9165B173-6471-5906-A049-8F96B4D68FE4}" dt="2026-03-20T15:11:39.605" v="2695"/>
          <ac:spMkLst>
            <pc:docMk/>
            <pc:sldMk cId="0" sldId="266"/>
            <ac:spMk id="79" creationId="{B3264D69-0559-7DE0-E185-792BD5DE0F63}"/>
          </ac:spMkLst>
        </pc:spChg>
        <pc:spChg chg="mod">
          <ac:chgData name="Elin Sofía á Tjaldrafløtti Vestergaard" userId="1ce13101-269b-45ee-b0c3-920a0f98b89e" providerId="ADAL" clId="{9165B173-6471-5906-A049-8F96B4D68FE4}" dt="2026-03-20T15:14:29.216" v="2715" actId="14100"/>
          <ac:spMkLst>
            <pc:docMk/>
            <pc:sldMk cId="0" sldId="266"/>
            <ac:spMk id="80" creationId="{19DD9610-BFBE-404A-8E8A-482A3994838C}"/>
          </ac:spMkLst>
        </pc:spChg>
        <pc:spChg chg="mod">
          <ac:chgData name="Elin Sofía á Tjaldrafløtti Vestergaard" userId="1ce13101-269b-45ee-b0c3-920a0f98b89e" providerId="ADAL" clId="{9165B173-6471-5906-A049-8F96B4D68FE4}" dt="2026-03-20T15:14:24.402" v="2713"/>
          <ac:spMkLst>
            <pc:docMk/>
            <pc:sldMk cId="0" sldId="266"/>
            <ac:spMk id="82" creationId="{362C60F6-5485-3E6F-8B2A-79287AC60C01}"/>
          </ac:spMkLst>
        </pc:spChg>
        <pc:spChg chg="mod">
          <ac:chgData name="Elin Sofía á Tjaldrafløtti Vestergaard" userId="1ce13101-269b-45ee-b0c3-920a0f98b89e" providerId="ADAL" clId="{9165B173-6471-5906-A049-8F96B4D68FE4}" dt="2026-03-20T15:14:24.402" v="2713"/>
          <ac:spMkLst>
            <pc:docMk/>
            <pc:sldMk cId="0" sldId="266"/>
            <ac:spMk id="85" creationId="{FBB782D4-349A-1BB4-B239-186092838F4A}"/>
          </ac:spMkLst>
        </pc:spChg>
        <pc:spChg chg="add mod">
          <ac:chgData name="Elin Sofía á Tjaldrafløtti Vestergaard" userId="1ce13101-269b-45ee-b0c3-920a0f98b89e" providerId="ADAL" clId="{9165B173-6471-5906-A049-8F96B4D68FE4}" dt="2026-03-20T15:14:29.216" v="2715" actId="14100"/>
          <ac:spMkLst>
            <pc:docMk/>
            <pc:sldMk cId="0" sldId="266"/>
            <ac:spMk id="87" creationId="{3AF11D18-BA21-5447-0192-BF4A2438C520}"/>
          </ac:spMkLst>
        </pc:spChg>
        <pc:spChg chg="add mod">
          <ac:chgData name="Elin Sofía á Tjaldrafløtti Vestergaard" userId="1ce13101-269b-45ee-b0c3-920a0f98b89e" providerId="ADAL" clId="{9165B173-6471-5906-A049-8F96B4D68FE4}" dt="2026-03-20T15:14:29.216" v="2715" actId="14100"/>
          <ac:spMkLst>
            <pc:docMk/>
            <pc:sldMk cId="0" sldId="266"/>
            <ac:spMk id="92" creationId="{ADF1A24B-86CE-0C7C-3F66-D889BB89F5A0}"/>
          </ac:spMkLst>
        </pc:spChg>
        <pc:spChg chg="add mod">
          <ac:chgData name="Elin Sofía á Tjaldrafløtti Vestergaard" userId="1ce13101-269b-45ee-b0c3-920a0f98b89e" providerId="ADAL" clId="{9165B173-6471-5906-A049-8F96B4D68FE4}" dt="2026-03-20T15:14:29.216" v="2715" actId="14100"/>
          <ac:spMkLst>
            <pc:docMk/>
            <pc:sldMk cId="0" sldId="266"/>
            <ac:spMk id="96" creationId="{5E1AFDF2-1A69-F777-6347-45CDCDFFC092}"/>
          </ac:spMkLst>
        </pc:spChg>
        <pc:spChg chg="mod">
          <ac:chgData name="Elin Sofía á Tjaldrafløtti Vestergaard" userId="1ce13101-269b-45ee-b0c3-920a0f98b89e" providerId="ADAL" clId="{9165B173-6471-5906-A049-8F96B4D68FE4}" dt="2026-03-20T15:14:24.402" v="2713"/>
          <ac:spMkLst>
            <pc:docMk/>
            <pc:sldMk cId="0" sldId="266"/>
            <ac:spMk id="98" creationId="{B48F4AFD-E48D-8A26-7EA5-887B896C0673}"/>
          </ac:spMkLst>
        </pc:spChg>
        <pc:spChg chg="mod">
          <ac:chgData name="Elin Sofía á Tjaldrafløtti Vestergaard" userId="1ce13101-269b-45ee-b0c3-920a0f98b89e" providerId="ADAL" clId="{9165B173-6471-5906-A049-8F96B4D68FE4}" dt="2026-03-20T15:14:29.216" v="2715" actId="14100"/>
          <ac:spMkLst>
            <pc:docMk/>
            <pc:sldMk cId="0" sldId="266"/>
            <ac:spMk id="100" creationId="{2DEFD31E-1512-0A4B-D2D4-6636AFC6E455}"/>
          </ac:spMkLst>
        </pc:spChg>
        <pc:spChg chg="mod">
          <ac:chgData name="Elin Sofía á Tjaldrafløtti Vestergaard" userId="1ce13101-269b-45ee-b0c3-920a0f98b89e" providerId="ADAL" clId="{9165B173-6471-5906-A049-8F96B4D68FE4}" dt="2026-03-20T15:14:29.216" v="2715" actId="14100"/>
          <ac:spMkLst>
            <pc:docMk/>
            <pc:sldMk cId="0" sldId="266"/>
            <ac:spMk id="101" creationId="{E40493B1-C05C-E21D-8918-7EA170377B28}"/>
          </ac:spMkLst>
        </pc:spChg>
        <pc:spChg chg="mod">
          <ac:chgData name="Elin Sofía á Tjaldrafløtti Vestergaard" userId="1ce13101-269b-45ee-b0c3-920a0f98b89e" providerId="ADAL" clId="{9165B173-6471-5906-A049-8F96B4D68FE4}" dt="2026-03-20T15:14:24.402" v="2713"/>
          <ac:spMkLst>
            <pc:docMk/>
            <pc:sldMk cId="0" sldId="266"/>
            <ac:spMk id="104" creationId="{F278AD75-DAF5-E394-A4C5-C907F1E15788}"/>
          </ac:spMkLst>
        </pc:spChg>
        <pc:spChg chg="mod">
          <ac:chgData name="Elin Sofía á Tjaldrafløtti Vestergaard" userId="1ce13101-269b-45ee-b0c3-920a0f98b89e" providerId="ADAL" clId="{9165B173-6471-5906-A049-8F96B4D68FE4}" dt="2026-03-20T15:14:29.216" v="2715" actId="14100"/>
          <ac:spMkLst>
            <pc:docMk/>
            <pc:sldMk cId="0" sldId="266"/>
            <ac:spMk id="105" creationId="{7992F2C3-F45A-64C9-66E6-BF9E23F26E57}"/>
          </ac:spMkLst>
        </pc:spChg>
        <pc:spChg chg="mod">
          <ac:chgData name="Elin Sofía á Tjaldrafløtti Vestergaard" userId="1ce13101-269b-45ee-b0c3-920a0f98b89e" providerId="ADAL" clId="{9165B173-6471-5906-A049-8F96B4D68FE4}" dt="2026-03-20T15:14:29.216" v="2715" actId="14100"/>
          <ac:spMkLst>
            <pc:docMk/>
            <pc:sldMk cId="0" sldId="266"/>
            <ac:spMk id="106" creationId="{36B9ADC1-0D3F-D79F-0EFC-D0667F917733}"/>
          </ac:spMkLst>
        </pc:spChg>
        <pc:spChg chg="mod">
          <ac:chgData name="Elin Sofía á Tjaldrafløtti Vestergaard" userId="1ce13101-269b-45ee-b0c3-920a0f98b89e" providerId="ADAL" clId="{9165B173-6471-5906-A049-8F96B4D68FE4}" dt="2026-03-20T15:14:24.402" v="2713"/>
          <ac:spMkLst>
            <pc:docMk/>
            <pc:sldMk cId="0" sldId="266"/>
            <ac:spMk id="109" creationId="{C0613CFB-8F5F-25F6-E51F-225567B5DF59}"/>
          </ac:spMkLst>
        </pc:spChg>
        <pc:spChg chg="add mod">
          <ac:chgData name="Elin Sofía á Tjaldrafløtti Vestergaard" userId="1ce13101-269b-45ee-b0c3-920a0f98b89e" providerId="ADAL" clId="{9165B173-6471-5906-A049-8F96B4D68FE4}" dt="2026-03-20T15:14:24.402" v="2713"/>
          <ac:spMkLst>
            <pc:docMk/>
            <pc:sldMk cId="0" sldId="266"/>
            <ac:spMk id="110" creationId="{AAAF97E8-0A35-4650-0318-2A02FB28AD97}"/>
          </ac:spMkLst>
        </pc:spChg>
        <pc:spChg chg="mod">
          <ac:chgData name="Elin Sofía á Tjaldrafløtti Vestergaard" userId="1ce13101-269b-45ee-b0c3-920a0f98b89e" providerId="ADAL" clId="{9165B173-6471-5906-A049-8F96B4D68FE4}" dt="2026-03-20T15:14:29.216" v="2715" actId="14100"/>
          <ac:spMkLst>
            <pc:docMk/>
            <pc:sldMk cId="0" sldId="266"/>
            <ac:spMk id="113" creationId="{2F3C2924-C103-77BA-24E0-F977FE83CAE2}"/>
          </ac:spMkLst>
        </pc:spChg>
        <pc:spChg chg="add mod">
          <ac:chgData name="Elin Sofía á Tjaldrafløtti Vestergaard" userId="1ce13101-269b-45ee-b0c3-920a0f98b89e" providerId="ADAL" clId="{9165B173-6471-5906-A049-8F96B4D68FE4}" dt="2026-03-20T15:14:29.216" v="2715" actId="14100"/>
          <ac:spMkLst>
            <pc:docMk/>
            <pc:sldMk cId="0" sldId="266"/>
            <ac:spMk id="114" creationId="{6BED4E8D-EB88-B237-002C-27F4E8F5EA68}"/>
          </ac:spMkLst>
        </pc:spChg>
        <pc:spChg chg="add del mod">
          <ac:chgData name="Elin Sofía á Tjaldrafløtti Vestergaard" userId="1ce13101-269b-45ee-b0c3-920a0f98b89e" providerId="ADAL" clId="{9165B173-6471-5906-A049-8F96B4D68FE4}" dt="2026-03-20T15:15:07.607" v="2722" actId="478"/>
          <ac:spMkLst>
            <pc:docMk/>
            <pc:sldMk cId="0" sldId="266"/>
            <ac:spMk id="115" creationId="{6F99930A-9097-6E67-FC1F-DED22EE17656}"/>
          </ac:spMkLst>
        </pc:spChg>
        <pc:spChg chg="mod">
          <ac:chgData name="Elin Sofía á Tjaldrafløtti Vestergaard" userId="1ce13101-269b-45ee-b0c3-920a0f98b89e" providerId="ADAL" clId="{9165B173-6471-5906-A049-8F96B4D68FE4}" dt="2026-03-20T15:15:22.329" v="2723"/>
          <ac:spMkLst>
            <pc:docMk/>
            <pc:sldMk cId="0" sldId="266"/>
            <ac:spMk id="120" creationId="{5D6AC964-723E-32E4-4237-7D509FC3EAE4}"/>
          </ac:spMkLst>
        </pc:spChg>
        <pc:spChg chg="mod">
          <ac:chgData name="Elin Sofía á Tjaldrafløtti Vestergaard" userId="1ce13101-269b-45ee-b0c3-920a0f98b89e" providerId="ADAL" clId="{9165B173-6471-5906-A049-8F96B4D68FE4}" dt="2026-03-20T15:15:22.329" v="2723"/>
          <ac:spMkLst>
            <pc:docMk/>
            <pc:sldMk cId="0" sldId="266"/>
            <ac:spMk id="121" creationId="{8DCA9711-1AFE-E51B-E8A3-8D5A881600DF}"/>
          </ac:spMkLst>
        </pc:spChg>
        <pc:spChg chg="mod">
          <ac:chgData name="Elin Sofía á Tjaldrafløtti Vestergaard" userId="1ce13101-269b-45ee-b0c3-920a0f98b89e" providerId="ADAL" clId="{9165B173-6471-5906-A049-8F96B4D68FE4}" dt="2026-03-20T15:15:22.329" v="2723"/>
          <ac:spMkLst>
            <pc:docMk/>
            <pc:sldMk cId="0" sldId="266"/>
            <ac:spMk id="128" creationId="{BDBE28A2-9A56-4D50-16FA-8D9387EAF1FC}"/>
          </ac:spMkLst>
        </pc:spChg>
        <pc:spChg chg="add mod">
          <ac:chgData name="Elin Sofía á Tjaldrafløtti Vestergaard" userId="1ce13101-269b-45ee-b0c3-920a0f98b89e" providerId="ADAL" clId="{9165B173-6471-5906-A049-8F96B4D68FE4}" dt="2026-03-20T15:15:22.329" v="2723"/>
          <ac:spMkLst>
            <pc:docMk/>
            <pc:sldMk cId="0" sldId="266"/>
            <ac:spMk id="129" creationId="{005AE408-B6C6-1D95-98BE-0996C72F9FFC}"/>
          </ac:spMkLst>
        </pc:spChg>
        <pc:spChg chg="add mod">
          <ac:chgData name="Elin Sofía á Tjaldrafløtti Vestergaard" userId="1ce13101-269b-45ee-b0c3-920a0f98b89e" providerId="ADAL" clId="{9165B173-6471-5906-A049-8F96B4D68FE4}" dt="2026-03-20T15:15:22.329" v="2723"/>
          <ac:spMkLst>
            <pc:docMk/>
            <pc:sldMk cId="0" sldId="266"/>
            <ac:spMk id="134" creationId="{C4BCF176-2CB5-22A6-06E4-D1E9BE2E2AC4}"/>
          </ac:spMkLst>
        </pc:spChg>
        <pc:spChg chg="add mod">
          <ac:chgData name="Elin Sofía á Tjaldrafløtti Vestergaard" userId="1ce13101-269b-45ee-b0c3-920a0f98b89e" providerId="ADAL" clId="{9165B173-6471-5906-A049-8F96B4D68FE4}" dt="2026-03-20T15:15:22.329" v="2723"/>
          <ac:spMkLst>
            <pc:docMk/>
            <pc:sldMk cId="0" sldId="266"/>
            <ac:spMk id="138" creationId="{15A26F92-47C7-D3F8-20E3-5CF6D3FF2BA1}"/>
          </ac:spMkLst>
        </pc:spChg>
        <pc:spChg chg="add mod">
          <ac:chgData name="Elin Sofía á Tjaldrafløtti Vestergaard" userId="1ce13101-269b-45ee-b0c3-920a0f98b89e" providerId="ADAL" clId="{9165B173-6471-5906-A049-8F96B4D68FE4}" dt="2026-03-20T15:15:22.329" v="2723"/>
          <ac:spMkLst>
            <pc:docMk/>
            <pc:sldMk cId="0" sldId="266"/>
            <ac:spMk id="139" creationId="{AB7ED876-5013-6356-5ABA-FFC1F2F0E9CD}"/>
          </ac:spMkLst>
        </pc:spChg>
        <pc:spChg chg="mod">
          <ac:chgData name="Elin Sofía á Tjaldrafløtti Vestergaard" userId="1ce13101-269b-45ee-b0c3-920a0f98b89e" providerId="ADAL" clId="{9165B173-6471-5906-A049-8F96B4D68FE4}" dt="2026-03-20T15:15:22.329" v="2723"/>
          <ac:spMkLst>
            <pc:docMk/>
            <pc:sldMk cId="0" sldId="266"/>
            <ac:spMk id="141" creationId="{91147839-0D8E-6099-A54B-CF417F9F639A}"/>
          </ac:spMkLst>
        </pc:spChg>
        <pc:spChg chg="add mod">
          <ac:chgData name="Elin Sofía á Tjaldrafløtti Vestergaard" userId="1ce13101-269b-45ee-b0c3-920a0f98b89e" providerId="ADAL" clId="{9165B173-6471-5906-A049-8F96B4D68FE4}" dt="2026-03-20T15:15:22.329" v="2723"/>
          <ac:spMkLst>
            <pc:docMk/>
            <pc:sldMk cId="0" sldId="266"/>
            <ac:spMk id="150" creationId="{CE38707E-FA23-1CA2-AAEA-1D901FDF5D1C}"/>
          </ac:spMkLst>
        </pc:spChg>
        <pc:spChg chg="add mod">
          <ac:chgData name="Elin Sofía á Tjaldrafløtti Vestergaard" userId="1ce13101-269b-45ee-b0c3-920a0f98b89e" providerId="ADAL" clId="{9165B173-6471-5906-A049-8F96B4D68FE4}" dt="2026-03-20T15:15:22.329" v="2723"/>
          <ac:spMkLst>
            <pc:docMk/>
            <pc:sldMk cId="0" sldId="266"/>
            <ac:spMk id="151" creationId="{36571F35-04EF-3D29-1277-5548E32379A4}"/>
          </ac:spMkLst>
        </pc:spChg>
        <pc:spChg chg="add mod topLvl">
          <ac:chgData name="Elin Sofía á Tjaldrafløtti Vestergaard" userId="1ce13101-269b-45ee-b0c3-920a0f98b89e" providerId="ADAL" clId="{9165B173-6471-5906-A049-8F96B4D68FE4}" dt="2026-03-20T15:16:06.628" v="2734" actId="164"/>
          <ac:spMkLst>
            <pc:docMk/>
            <pc:sldMk cId="0" sldId="266"/>
            <ac:spMk id="154" creationId="{D54979CF-04F3-C46D-9573-8F9EEF6B5088}"/>
          </ac:spMkLst>
        </pc:spChg>
        <pc:spChg chg="mod">
          <ac:chgData name="Elin Sofía á Tjaldrafløtti Vestergaard" userId="1ce13101-269b-45ee-b0c3-920a0f98b89e" providerId="ADAL" clId="{9165B173-6471-5906-A049-8F96B4D68FE4}" dt="2026-03-20T15:15:29.104" v="2724"/>
          <ac:spMkLst>
            <pc:docMk/>
            <pc:sldMk cId="0" sldId="266"/>
            <ac:spMk id="158" creationId="{FFB72691-0D46-494B-BD39-3820D2A16E1F}"/>
          </ac:spMkLst>
        </pc:spChg>
        <pc:spChg chg="add mod topLvl">
          <ac:chgData name="Elin Sofía á Tjaldrafløtti Vestergaard" userId="1ce13101-269b-45ee-b0c3-920a0f98b89e" providerId="ADAL" clId="{9165B173-6471-5906-A049-8F96B4D68FE4}" dt="2026-03-20T15:16:06.628" v="2734" actId="164"/>
          <ac:spMkLst>
            <pc:docMk/>
            <pc:sldMk cId="0" sldId="266"/>
            <ac:spMk id="162" creationId="{CBBAD383-6F00-BB89-801E-9020BCD617E5}"/>
          </ac:spMkLst>
        </pc:spChg>
        <pc:spChg chg="mod">
          <ac:chgData name="Elin Sofía á Tjaldrafløtti Vestergaard" userId="1ce13101-269b-45ee-b0c3-920a0f98b89e" providerId="ADAL" clId="{9165B173-6471-5906-A049-8F96B4D68FE4}" dt="2026-03-20T15:15:29.104" v="2724"/>
          <ac:spMkLst>
            <pc:docMk/>
            <pc:sldMk cId="0" sldId="266"/>
            <ac:spMk id="164" creationId="{303073E3-679E-13E7-A445-30CBC90DEDDD}"/>
          </ac:spMkLst>
        </pc:spChg>
        <pc:spChg chg="add mod topLvl">
          <ac:chgData name="Elin Sofía á Tjaldrafløtti Vestergaard" userId="1ce13101-269b-45ee-b0c3-920a0f98b89e" providerId="ADAL" clId="{9165B173-6471-5906-A049-8F96B4D68FE4}" dt="2026-03-20T15:16:06.628" v="2734" actId="164"/>
          <ac:spMkLst>
            <pc:docMk/>
            <pc:sldMk cId="0" sldId="266"/>
            <ac:spMk id="167" creationId="{D5162412-5AC3-2A99-1AC3-3842884429F9}"/>
          </ac:spMkLst>
        </pc:spChg>
        <pc:spChg chg="mod">
          <ac:chgData name="Elin Sofía á Tjaldrafløtti Vestergaard" userId="1ce13101-269b-45ee-b0c3-920a0f98b89e" providerId="ADAL" clId="{9165B173-6471-5906-A049-8F96B4D68FE4}" dt="2026-03-20T15:15:29.104" v="2724"/>
          <ac:spMkLst>
            <pc:docMk/>
            <pc:sldMk cId="0" sldId="266"/>
            <ac:spMk id="170" creationId="{CE05921A-1A9F-8AF7-12CA-E95432ECDEA7}"/>
          </ac:spMkLst>
        </pc:spChg>
        <pc:spChg chg="add mod topLvl">
          <ac:chgData name="Elin Sofía á Tjaldrafløtti Vestergaard" userId="1ce13101-269b-45ee-b0c3-920a0f98b89e" providerId="ADAL" clId="{9165B173-6471-5906-A049-8F96B4D68FE4}" dt="2026-03-20T15:16:06.628" v="2734" actId="164"/>
          <ac:spMkLst>
            <pc:docMk/>
            <pc:sldMk cId="0" sldId="266"/>
            <ac:spMk id="171" creationId="{401D3286-256A-1D9F-E70F-8401318704F8}"/>
          </ac:spMkLst>
        </pc:spChg>
        <pc:spChg chg="topLvl">
          <ac:chgData name="Elin Sofía á Tjaldrafløtti Vestergaard" userId="1ce13101-269b-45ee-b0c3-920a0f98b89e" providerId="ADAL" clId="{9165B173-6471-5906-A049-8F96B4D68FE4}" dt="2026-03-20T15:16:06.628" v="2734" actId="164"/>
          <ac:spMkLst>
            <pc:docMk/>
            <pc:sldMk cId="0" sldId="266"/>
            <ac:spMk id="175" creationId="{CA0B0718-152C-49B0-7EE1-1EF16611239C}"/>
          </ac:spMkLst>
        </pc:spChg>
        <pc:spChg chg="add mod topLvl">
          <ac:chgData name="Elin Sofía á Tjaldrafløtti Vestergaard" userId="1ce13101-269b-45ee-b0c3-920a0f98b89e" providerId="ADAL" clId="{9165B173-6471-5906-A049-8F96B4D68FE4}" dt="2026-03-20T15:16:06.628" v="2734" actId="164"/>
          <ac:spMkLst>
            <pc:docMk/>
            <pc:sldMk cId="0" sldId="266"/>
            <ac:spMk id="176" creationId="{CF302637-6C71-7C86-7679-172934345203}"/>
          </ac:spMkLst>
        </pc:spChg>
        <pc:spChg chg="mod">
          <ac:chgData name="Elin Sofía á Tjaldrafløtti Vestergaard" userId="1ce13101-269b-45ee-b0c3-920a0f98b89e" providerId="ADAL" clId="{9165B173-6471-5906-A049-8F96B4D68FE4}" dt="2026-03-20T15:15:29.104" v="2724"/>
          <ac:spMkLst>
            <pc:docMk/>
            <pc:sldMk cId="0" sldId="266"/>
            <ac:spMk id="178" creationId="{23669811-DE8C-0DE2-F978-0E050B7589C1}"/>
          </ac:spMkLst>
        </pc:spChg>
        <pc:spChg chg="topLvl">
          <ac:chgData name="Elin Sofía á Tjaldrafløtti Vestergaard" userId="1ce13101-269b-45ee-b0c3-920a0f98b89e" providerId="ADAL" clId="{9165B173-6471-5906-A049-8F96B4D68FE4}" dt="2026-03-20T15:16:06.628" v="2734" actId="164"/>
          <ac:spMkLst>
            <pc:docMk/>
            <pc:sldMk cId="0" sldId="266"/>
            <ac:spMk id="180" creationId="{2EE001D9-25B4-3430-C544-0F8EE29A3E8A}"/>
          </ac:spMkLst>
        </pc:spChg>
        <pc:spChg chg="topLvl">
          <ac:chgData name="Elin Sofía á Tjaldrafløtti Vestergaard" userId="1ce13101-269b-45ee-b0c3-920a0f98b89e" providerId="ADAL" clId="{9165B173-6471-5906-A049-8F96B4D68FE4}" dt="2026-03-20T15:16:06.628" v="2734" actId="164"/>
          <ac:spMkLst>
            <pc:docMk/>
            <pc:sldMk cId="0" sldId="266"/>
            <ac:spMk id="185" creationId="{E097A53D-9E5D-CBE2-914C-3988531BECD2}"/>
          </ac:spMkLst>
        </pc:spChg>
        <pc:spChg chg="add mod topLvl">
          <ac:chgData name="Elin Sofía á Tjaldrafløtti Vestergaard" userId="1ce13101-269b-45ee-b0c3-920a0f98b89e" providerId="ADAL" clId="{9165B173-6471-5906-A049-8F96B4D68FE4}" dt="2026-03-20T15:16:06.628" v="2734" actId="164"/>
          <ac:spMkLst>
            <pc:docMk/>
            <pc:sldMk cId="0" sldId="266"/>
            <ac:spMk id="186" creationId="{2EA79348-CD5D-5D72-4E37-9A97DE7D61CD}"/>
          </ac:spMkLst>
        </pc:spChg>
        <pc:spChg chg="topLvl">
          <ac:chgData name="Elin Sofía á Tjaldrafløtti Vestergaard" userId="1ce13101-269b-45ee-b0c3-920a0f98b89e" providerId="ADAL" clId="{9165B173-6471-5906-A049-8F96B4D68FE4}" dt="2026-03-20T15:16:06.628" v="2734" actId="164"/>
          <ac:spMkLst>
            <pc:docMk/>
            <pc:sldMk cId="0" sldId="266"/>
            <ac:spMk id="187" creationId="{DAE711DF-FEB7-98D6-A9BC-CCB992F06ACC}"/>
          </ac:spMkLst>
        </pc:spChg>
        <pc:grpChg chg="mod">
          <ac:chgData name="Elin Sofía á Tjaldrafløtti Vestergaard" userId="1ce13101-269b-45ee-b0c3-920a0f98b89e" providerId="ADAL" clId="{9165B173-6471-5906-A049-8F96B4D68FE4}" dt="2026-03-20T15:09:22.206" v="2681" actId="1076"/>
          <ac:grpSpMkLst>
            <pc:docMk/>
            <pc:sldMk cId="0" sldId="266"/>
            <ac:grpSpMk id="3" creationId="{00000000-0000-0000-0000-000000000000}"/>
          </ac:grpSpMkLst>
        </pc:grpChg>
        <pc:grpChg chg="add del mod">
          <ac:chgData name="Elin Sofía á Tjaldrafløtti Vestergaard" userId="1ce13101-269b-45ee-b0c3-920a0f98b89e" providerId="ADAL" clId="{9165B173-6471-5906-A049-8F96B4D68FE4}" dt="2026-03-20T15:13:30.709" v="2711" actId="478"/>
          <ac:grpSpMkLst>
            <pc:docMk/>
            <pc:sldMk cId="0" sldId="266"/>
            <ac:grpSpMk id="41" creationId="{6C1F7666-D82D-D67A-3708-36D14FAED664}"/>
          </ac:grpSpMkLst>
        </pc:grpChg>
        <pc:grpChg chg="add mod">
          <ac:chgData name="Elin Sofía á Tjaldrafløtti Vestergaard" userId="1ce13101-269b-45ee-b0c3-920a0f98b89e" providerId="ADAL" clId="{9165B173-6471-5906-A049-8F96B4D68FE4}" dt="2026-03-20T15:16:06.052" v="2733" actId="14100"/>
          <ac:grpSpMkLst>
            <pc:docMk/>
            <pc:sldMk cId="0" sldId="266"/>
            <ac:grpSpMk id="190" creationId="{1AC2AAAD-9A91-E93D-991A-7A2700AD241E}"/>
          </ac:grpSpMkLst>
        </pc:grpChg>
      </pc:sldChg>
      <pc:sldChg chg="modTransition">
        <pc:chgData name="Elin Sofía á Tjaldrafløtti Vestergaard" userId="1ce13101-269b-45ee-b0c3-920a0f98b89e" providerId="ADAL" clId="{9165B173-6471-5906-A049-8F96B4D68FE4}" dt="2026-03-10T16:18:50.133" v="305"/>
        <pc:sldMkLst>
          <pc:docMk/>
          <pc:sldMk cId="0" sldId="267"/>
        </pc:sldMkLst>
      </pc:sldChg>
      <pc:sldChg chg="modTransition">
        <pc:chgData name="Elin Sofía á Tjaldrafløtti Vestergaard" userId="1ce13101-269b-45ee-b0c3-920a0f98b89e" providerId="ADAL" clId="{9165B173-6471-5906-A049-8F96B4D68FE4}" dt="2026-03-10T16:18:50.133" v="305"/>
        <pc:sldMkLst>
          <pc:docMk/>
          <pc:sldMk cId="0" sldId="268"/>
        </pc:sldMkLst>
      </pc:sldChg>
      <pc:sldChg chg="modTransition">
        <pc:chgData name="Elin Sofía á Tjaldrafløtti Vestergaard" userId="1ce13101-269b-45ee-b0c3-920a0f98b89e" providerId="ADAL" clId="{9165B173-6471-5906-A049-8F96B4D68FE4}" dt="2026-03-10T16:18:50.133" v="305"/>
        <pc:sldMkLst>
          <pc:docMk/>
          <pc:sldMk cId="0" sldId="269"/>
        </pc:sldMkLst>
      </pc:sldChg>
      <pc:sldChg chg="modSp mod modTransition">
        <pc:chgData name="Elin Sofía á Tjaldrafløtti Vestergaard" userId="1ce13101-269b-45ee-b0c3-920a0f98b89e" providerId="ADAL" clId="{9165B173-6471-5906-A049-8F96B4D68FE4}" dt="2026-03-10T16:18:50.133" v="305"/>
        <pc:sldMkLst>
          <pc:docMk/>
          <pc:sldMk cId="0" sldId="270"/>
        </pc:sldMkLst>
        <pc:spChg chg="mod">
          <ac:chgData name="Elin Sofía á Tjaldrafløtti Vestergaard" userId="1ce13101-269b-45ee-b0c3-920a0f98b89e" providerId="ADAL" clId="{9165B173-6471-5906-A049-8F96B4D68FE4}" dt="2026-03-10T16:09:18.309" v="293" actId="20577"/>
          <ac:spMkLst>
            <pc:docMk/>
            <pc:sldMk cId="0" sldId="270"/>
            <ac:spMk id="36" creationId="{00000000-0000-0000-0000-000000000000}"/>
          </ac:spMkLst>
        </pc:spChg>
      </pc:sldChg>
      <pc:sldChg chg="modTransition">
        <pc:chgData name="Elin Sofía á Tjaldrafløtti Vestergaard" userId="1ce13101-269b-45ee-b0c3-920a0f98b89e" providerId="ADAL" clId="{9165B173-6471-5906-A049-8F96B4D68FE4}" dt="2026-03-10T16:18:50.133" v="305"/>
        <pc:sldMkLst>
          <pc:docMk/>
          <pc:sldMk cId="0" sldId="271"/>
        </pc:sldMkLst>
      </pc:sldChg>
      <pc:sldChg chg="modTransition">
        <pc:chgData name="Elin Sofía á Tjaldrafløtti Vestergaard" userId="1ce13101-269b-45ee-b0c3-920a0f98b89e" providerId="ADAL" clId="{9165B173-6471-5906-A049-8F96B4D68FE4}" dt="2026-03-10T16:18:50.133" v="305"/>
        <pc:sldMkLst>
          <pc:docMk/>
          <pc:sldMk cId="0" sldId="272"/>
        </pc:sldMkLst>
      </pc:sldChg>
      <pc:sldChg chg="modTransition">
        <pc:chgData name="Elin Sofía á Tjaldrafløtti Vestergaard" userId="1ce13101-269b-45ee-b0c3-920a0f98b89e" providerId="ADAL" clId="{9165B173-6471-5906-A049-8F96B4D68FE4}" dt="2026-03-10T16:19:00.506" v="307"/>
        <pc:sldMkLst>
          <pc:docMk/>
          <pc:sldMk cId="0" sldId="273"/>
        </pc:sldMkLst>
      </pc:sldChg>
      <pc:sldChg chg="addSp modSp mod modAnim">
        <pc:chgData name="Elin Sofía á Tjaldrafløtti Vestergaard" userId="1ce13101-269b-45ee-b0c3-920a0f98b89e" providerId="ADAL" clId="{9165B173-6471-5906-A049-8F96B4D68FE4}" dt="2026-03-20T15:17:29.027" v="2735"/>
        <pc:sldMkLst>
          <pc:docMk/>
          <pc:sldMk cId="0" sldId="274"/>
        </pc:sldMkLst>
        <pc:spChg chg="mod">
          <ac:chgData name="Elin Sofía á Tjaldrafløtti Vestergaard" userId="1ce13101-269b-45ee-b0c3-920a0f98b89e" providerId="ADAL" clId="{9165B173-6471-5906-A049-8F96B4D68FE4}" dt="2026-03-10T16:18:27.016" v="304" actId="1036"/>
          <ac:spMkLst>
            <pc:docMk/>
            <pc:sldMk cId="0" sldId="274"/>
            <ac:spMk id="34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1T15:11:55.376" v="804" actId="20577"/>
          <ac:spMkLst>
            <pc:docMk/>
            <pc:sldMk cId="0" sldId="274"/>
            <ac:spMk id="37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10T16:18:19.134" v="303" actId="404"/>
          <ac:spMkLst>
            <pc:docMk/>
            <pc:sldMk cId="0" sldId="274"/>
            <ac:spMk id="38" creationId="{00000000-0000-0000-0000-000000000000}"/>
          </ac:spMkLst>
        </pc:spChg>
        <pc:grpChg chg="mod">
          <ac:chgData name="Elin Sofía á Tjaldrafløtti Vestergaard" userId="1ce13101-269b-45ee-b0c3-920a0f98b89e" providerId="ADAL" clId="{9165B173-6471-5906-A049-8F96B4D68FE4}" dt="2026-03-10T16:26:34.005" v="354" actId="1076"/>
          <ac:grpSpMkLst>
            <pc:docMk/>
            <pc:sldMk cId="0" sldId="274"/>
            <ac:grpSpMk id="39" creationId="{00000000-0000-0000-0000-000000000000}"/>
          </ac:grpSpMkLst>
        </pc:grpChg>
      </pc:sldChg>
      <pc:sldChg chg="modSp mod modAnim">
        <pc:chgData name="Elin Sofía á Tjaldrafløtti Vestergaard" userId="1ce13101-269b-45ee-b0c3-920a0f98b89e" providerId="ADAL" clId="{9165B173-6471-5906-A049-8F96B4D68FE4}" dt="2026-03-20T15:18:16.700" v="2740" actId="20577"/>
        <pc:sldMkLst>
          <pc:docMk/>
          <pc:sldMk cId="0" sldId="275"/>
        </pc:sldMkLst>
        <pc:spChg chg="mod">
          <ac:chgData name="Elin Sofía á Tjaldrafløtti Vestergaard" userId="1ce13101-269b-45ee-b0c3-920a0f98b89e" providerId="ADAL" clId="{9165B173-6471-5906-A049-8F96B4D68FE4}" dt="2026-03-10T16:30:04.751" v="413" actId="20577"/>
          <ac:spMkLst>
            <pc:docMk/>
            <pc:sldMk cId="0" sldId="275"/>
            <ac:spMk id="4" creationId="{00000000-0000-0000-0000-000000000000}"/>
          </ac:spMkLst>
        </pc:spChg>
        <pc:spChg chg="mod">
          <ac:chgData name="Elin Sofía á Tjaldrafløtti Vestergaard" userId="1ce13101-269b-45ee-b0c3-920a0f98b89e" providerId="ADAL" clId="{9165B173-6471-5906-A049-8F96B4D68FE4}" dt="2026-03-20T15:18:16.700" v="2740" actId="20577"/>
          <ac:spMkLst>
            <pc:docMk/>
            <pc:sldMk cId="0" sldId="275"/>
            <ac:spMk id="5" creationId="{00000000-0000-0000-0000-000000000000}"/>
          </ac:spMkLst>
        </pc:spChg>
        <pc:grpChg chg="mod">
          <ac:chgData name="Elin Sofía á Tjaldrafløtti Vestergaard" userId="1ce13101-269b-45ee-b0c3-920a0f98b89e" providerId="ADAL" clId="{9165B173-6471-5906-A049-8F96B4D68FE4}" dt="2026-03-16T11:40:19.362" v="1373" actId="1076"/>
          <ac:grpSpMkLst>
            <pc:docMk/>
            <pc:sldMk cId="0" sldId="275"/>
            <ac:grpSpMk id="6" creationId="{00000000-0000-0000-0000-000000000000}"/>
          </ac:grpSpMkLst>
        </pc:grpChg>
      </pc:sldChg>
      <pc:sldChg chg="modSp mod modNotesTx">
        <pc:chgData name="Elin Sofía á Tjaldrafløtti Vestergaard" userId="1ce13101-269b-45ee-b0c3-920a0f98b89e" providerId="ADAL" clId="{9165B173-6471-5906-A049-8F96B4D68FE4}" dt="2026-03-16T11:42:50.424" v="1391" actId="14100"/>
        <pc:sldMkLst>
          <pc:docMk/>
          <pc:sldMk cId="0" sldId="276"/>
        </pc:sldMkLst>
        <pc:spChg chg="mod">
          <ac:chgData name="Elin Sofía á Tjaldrafløtti Vestergaard" userId="1ce13101-269b-45ee-b0c3-920a0f98b89e" providerId="ADAL" clId="{9165B173-6471-5906-A049-8F96B4D68FE4}" dt="2026-03-16T11:42:50.424" v="1391" actId="14100"/>
          <ac:spMkLst>
            <pc:docMk/>
            <pc:sldMk cId="0" sldId="276"/>
            <ac:spMk id="126" creationId="{00000000-0000-0000-0000-000000000000}"/>
          </ac:spMkLst>
        </pc:spChg>
      </pc:sldChg>
      <pc:sldChg chg="modNotesTx">
        <pc:chgData name="Elin Sofía á Tjaldrafløtti Vestergaard" userId="1ce13101-269b-45ee-b0c3-920a0f98b89e" providerId="ADAL" clId="{9165B173-6471-5906-A049-8F96B4D68FE4}" dt="2026-03-10T16:48:53.521" v="794" actId="20577"/>
        <pc:sldMkLst>
          <pc:docMk/>
          <pc:sldMk cId="0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Í dag fara vit at greiða frá verkætlanini Fair Play í Barnahædd sum setur sjóneyku át tað góða dystarumhvørvið í barnafótbólti.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hesum</a:t>
            </a:r>
            <a:r>
              <a:rPr lang="en-US" dirty="0"/>
              <a:t> </a:t>
            </a:r>
            <a:r>
              <a:rPr lang="en-US" dirty="0" err="1"/>
              <a:t>bóltunum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7 </a:t>
            </a:r>
            <a:r>
              <a:rPr lang="en-US" dirty="0" err="1"/>
              <a:t>yvirskriftunum</a:t>
            </a:r>
            <a:r>
              <a:rPr lang="en-US" dirty="0"/>
              <a:t>, seta vit </a:t>
            </a:r>
            <a:r>
              <a:rPr lang="en-US" dirty="0" err="1"/>
              <a:t>orð</a:t>
            </a:r>
            <a:r>
              <a:rPr lang="en-US" dirty="0"/>
              <a:t> á, </a:t>
            </a:r>
            <a:r>
              <a:rPr lang="en-US" dirty="0" err="1"/>
              <a:t>hvat</a:t>
            </a:r>
            <a:r>
              <a:rPr lang="en-US" dirty="0"/>
              <a:t> </a:t>
            </a:r>
            <a:r>
              <a:rPr lang="en-US" dirty="0" err="1"/>
              <a:t>barnafótbóltur</a:t>
            </a:r>
            <a:r>
              <a:rPr lang="en-US" dirty="0"/>
              <a:t> er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hvat</a:t>
            </a:r>
            <a:r>
              <a:rPr lang="en-US" dirty="0"/>
              <a:t> vit </a:t>
            </a:r>
            <a:r>
              <a:rPr lang="en-US" dirty="0" err="1"/>
              <a:t>ynskja</a:t>
            </a:r>
            <a:r>
              <a:rPr lang="en-US" dirty="0"/>
              <a:t> at </a:t>
            </a:r>
            <a:r>
              <a:rPr lang="en-US" dirty="0" err="1"/>
              <a:t>tey</a:t>
            </a:r>
            <a:r>
              <a:rPr lang="en-US" dirty="0"/>
              <a:t> </a:t>
            </a:r>
            <a:r>
              <a:rPr lang="en-US" dirty="0" err="1"/>
              <a:t>fáa</a:t>
            </a:r>
            <a:r>
              <a:rPr lang="en-US" dirty="0"/>
              <a:t> </a:t>
            </a:r>
            <a:r>
              <a:rPr lang="en-US" dirty="0" err="1"/>
              <a:t>burturúr</a:t>
            </a:r>
            <a:r>
              <a:rPr lang="en-US" dirty="0"/>
              <a:t> av at </a:t>
            </a:r>
            <a:r>
              <a:rPr lang="en-US" dirty="0" err="1"/>
              <a:t>spæla</a:t>
            </a:r>
            <a:r>
              <a:rPr lang="en-US" dirty="0"/>
              <a:t> </a:t>
            </a:r>
            <a:r>
              <a:rPr lang="en-US" dirty="0" err="1"/>
              <a:t>fótbólt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(</a:t>
            </a:r>
            <a:r>
              <a:rPr lang="en-US" dirty="0" err="1"/>
              <a:t>upplestur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Á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ella</a:t>
            </a:r>
            <a:r>
              <a:rPr lang="en-US" dirty="0"/>
              <a:t> </a:t>
            </a:r>
            <a:r>
              <a:rPr lang="en-US" dirty="0" err="1"/>
              <a:t>annan</a:t>
            </a:r>
            <a:r>
              <a:rPr lang="en-US" dirty="0"/>
              <a:t> </a:t>
            </a:r>
            <a:r>
              <a:rPr lang="en-US" dirty="0" err="1"/>
              <a:t>hátt</a:t>
            </a:r>
            <a:r>
              <a:rPr lang="en-US" dirty="0"/>
              <a:t> - um </a:t>
            </a:r>
            <a:r>
              <a:rPr lang="en-US" dirty="0" err="1"/>
              <a:t>tað</a:t>
            </a:r>
            <a:r>
              <a:rPr lang="en-US" dirty="0"/>
              <a:t> er sum </a:t>
            </a:r>
            <a:r>
              <a:rPr lang="en-US" dirty="0" err="1"/>
              <a:t>leikari</a:t>
            </a:r>
            <a:r>
              <a:rPr lang="en-US" dirty="0"/>
              <a:t>, </a:t>
            </a:r>
            <a:r>
              <a:rPr lang="en-US" dirty="0" err="1"/>
              <a:t>fjeppari</a:t>
            </a:r>
            <a:r>
              <a:rPr lang="en-US" dirty="0"/>
              <a:t>, </a:t>
            </a:r>
            <a:r>
              <a:rPr lang="en-US" dirty="0" err="1"/>
              <a:t>venjari</a:t>
            </a:r>
            <a:r>
              <a:rPr lang="en-US" dirty="0"/>
              <a:t>, </a:t>
            </a:r>
            <a:r>
              <a:rPr lang="en-US" dirty="0" err="1"/>
              <a:t>hjálparfólk</a:t>
            </a:r>
            <a:r>
              <a:rPr lang="en-US" dirty="0"/>
              <a:t>, </a:t>
            </a:r>
            <a:r>
              <a:rPr lang="en-US" dirty="0" err="1"/>
              <a:t>nevndarlimur</a:t>
            </a:r>
            <a:r>
              <a:rPr lang="en-US" dirty="0"/>
              <a:t> </a:t>
            </a:r>
            <a:r>
              <a:rPr lang="en-US" dirty="0" err="1"/>
              <a:t>ella</a:t>
            </a:r>
            <a:r>
              <a:rPr lang="en-US" dirty="0"/>
              <a:t> á </a:t>
            </a:r>
            <a:r>
              <a:rPr lang="en-US" dirty="0" err="1"/>
              <a:t>annan</a:t>
            </a:r>
            <a:r>
              <a:rPr lang="en-US" dirty="0"/>
              <a:t> </a:t>
            </a:r>
            <a:r>
              <a:rPr lang="en-US" dirty="0" err="1"/>
              <a:t>hátt</a:t>
            </a:r>
            <a:r>
              <a:rPr lang="en-US" dirty="0"/>
              <a:t>, so </a:t>
            </a:r>
            <a:r>
              <a:rPr lang="en-US" dirty="0" err="1"/>
              <a:t>snýr</a:t>
            </a:r>
            <a:r>
              <a:rPr lang="en-US" dirty="0"/>
              <a:t> </a:t>
            </a:r>
            <a:r>
              <a:rPr lang="en-US" dirty="0" err="1"/>
              <a:t>tað</a:t>
            </a:r>
            <a:r>
              <a:rPr lang="en-US" dirty="0"/>
              <a:t> seg um </a:t>
            </a:r>
            <a:r>
              <a:rPr lang="en-US" dirty="0" err="1"/>
              <a:t>áhugan</a:t>
            </a:r>
            <a:r>
              <a:rPr lang="en-US" dirty="0"/>
              <a:t> </a:t>
            </a:r>
            <a:r>
              <a:rPr lang="en-US" dirty="0" err="1"/>
              <a:t>fyri</a:t>
            </a:r>
            <a:r>
              <a:rPr lang="en-US" dirty="0"/>
              <a:t> </a:t>
            </a:r>
            <a:r>
              <a:rPr lang="en-US" dirty="0" err="1"/>
              <a:t>fótbóltsspælinum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tí</a:t>
            </a:r>
            <a:r>
              <a:rPr lang="en-US" dirty="0"/>
              <a:t> </a:t>
            </a:r>
            <a:r>
              <a:rPr lang="en-US" dirty="0" err="1"/>
              <a:t>breiða</a:t>
            </a:r>
            <a:r>
              <a:rPr lang="en-US" dirty="0"/>
              <a:t> </a:t>
            </a:r>
            <a:r>
              <a:rPr lang="en-US" dirty="0" err="1"/>
              <a:t>týdningi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(upplestur)</a:t>
            </a:r>
          </a:p>
          <a:p>
            <a:endParaRPr lang="en-US"/>
          </a:p>
          <a:p>
            <a:r>
              <a:rPr lang="en-US"/>
              <a:t>Bæði á liðnum og í felagnum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(upplestur)</a:t>
            </a:r>
          </a:p>
          <a:p>
            <a:endParaRPr lang="en-US"/>
          </a:p>
          <a:p>
            <a:r>
              <a:rPr lang="en-US"/>
              <a:t>Her er okkara leikluturin sum vaksin týdningarmikil. Vit eiga at duga at rúma og lofta teimum ymisku kenslunum, fótbóltur vekjur í børnunum. Ongar kenslur eru skeivar. Børnini læra at handfara og at vera í ymisku kenslunum.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(upplestur)</a:t>
            </a:r>
          </a:p>
          <a:p>
            <a:endParaRPr lang="en-US"/>
          </a:p>
          <a:p>
            <a:r>
              <a:rPr lang="en-US"/>
              <a:t>Óansæð hvørji tey eru, hvar tey koma frá og teirra førleikar. Vit skulu tryggja, at øll børn kenna seg sum ein part av einum felagsskapi.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(les síðu)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(upplestur)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Tað skal vera trygt hjá ØLLUM børnum at vera partur av einum fótbóltsfelagsskapi - bæði til venjing og dyst.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(upplestur)</a:t>
            </a:r>
          </a:p>
          <a:p>
            <a:endParaRPr lang="en-US"/>
          </a:p>
          <a:p>
            <a:r>
              <a:rPr lang="en-US"/>
              <a:t>Ynski er at fótbólturin og felagsskapurin er við til at kveikja ein neista í barninum, sum ber tey víðari í lívinum.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Hesar sjeyð yvirskriftirnar í bóltinum lýsa tað, sum endamálið er við barnafótbólti og har okkara fokus liggur til venjing.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Næsti partur snýr seg um tað góða dystarumhvørvið:</a:t>
            </a:r>
          </a:p>
          <a:p>
            <a:r>
              <a:rPr lang="en-US"/>
              <a:t>- Okkara atferð og leiklut til dyst</a:t>
            </a:r>
          </a:p>
          <a:p>
            <a:r>
              <a:rPr lang="en-US"/>
              <a:t>- Hvat fáa børnini burturúr, tá tey spæla dystir?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Tá</a:t>
            </a:r>
            <a:r>
              <a:rPr lang="en-US" dirty="0"/>
              <a:t> </a:t>
            </a:r>
            <a:r>
              <a:rPr lang="en-US" dirty="0" err="1"/>
              <a:t>ið</a:t>
            </a:r>
            <a:r>
              <a:rPr lang="en-US" dirty="0"/>
              <a:t> vit </a:t>
            </a:r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barnafótbóltskappingar</a:t>
            </a:r>
            <a:r>
              <a:rPr lang="en-US" dirty="0"/>
              <a:t> </a:t>
            </a:r>
            <a:r>
              <a:rPr lang="en-US" dirty="0" err="1"/>
              <a:t>fara</a:t>
            </a:r>
            <a:r>
              <a:rPr lang="en-US" dirty="0"/>
              <a:t> vit </a:t>
            </a:r>
            <a:r>
              <a:rPr lang="en-US" dirty="0" err="1"/>
              <a:t>avstað</a:t>
            </a:r>
            <a:r>
              <a:rPr lang="en-US" dirty="0"/>
              <a:t> sum </a:t>
            </a:r>
            <a:r>
              <a:rPr lang="en-US" dirty="0" err="1"/>
              <a:t>eitt</a:t>
            </a:r>
            <a:r>
              <a:rPr lang="en-US" dirty="0"/>
              <a:t> </a:t>
            </a:r>
            <a:r>
              <a:rPr lang="en-US" dirty="0" err="1"/>
              <a:t>lið</a:t>
            </a:r>
            <a:r>
              <a:rPr lang="en-US" dirty="0"/>
              <a:t>. Vit </a:t>
            </a:r>
            <a:r>
              <a:rPr lang="en-US" dirty="0" err="1"/>
              <a:t>geva</a:t>
            </a:r>
            <a:r>
              <a:rPr lang="en-US" dirty="0"/>
              <a:t> </a:t>
            </a:r>
            <a:r>
              <a:rPr lang="en-US" dirty="0" err="1"/>
              <a:t>børnunum</a:t>
            </a:r>
            <a:r>
              <a:rPr lang="en-US" dirty="0"/>
              <a:t> </a:t>
            </a:r>
            <a:r>
              <a:rPr lang="en-US" dirty="0" err="1"/>
              <a:t>nakrar</a:t>
            </a:r>
            <a:r>
              <a:rPr lang="en-US" dirty="0"/>
              <a:t> </a:t>
            </a:r>
            <a:r>
              <a:rPr lang="en-US" dirty="0" err="1"/>
              <a:t>felags</a:t>
            </a:r>
            <a:r>
              <a:rPr lang="en-US" dirty="0"/>
              <a:t> </a:t>
            </a:r>
            <a:r>
              <a:rPr lang="en-US" dirty="0" err="1"/>
              <a:t>upplivingar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LES CITATIR UPP</a:t>
            </a:r>
          </a:p>
          <a:p>
            <a:endParaRPr lang="en-US" dirty="0"/>
          </a:p>
          <a:p>
            <a:r>
              <a:rPr lang="en-US" dirty="0"/>
              <a:t>Hetta </a:t>
            </a:r>
            <a:r>
              <a:rPr lang="en-US" dirty="0" err="1"/>
              <a:t>merkir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, at </a:t>
            </a:r>
            <a:r>
              <a:rPr lang="en-US" dirty="0" err="1"/>
              <a:t>góða</a:t>
            </a:r>
            <a:r>
              <a:rPr lang="en-US" dirty="0"/>
              <a:t> </a:t>
            </a:r>
            <a:r>
              <a:rPr lang="en-US" dirty="0" err="1"/>
              <a:t>kenslan</a:t>
            </a:r>
            <a:r>
              <a:rPr lang="en-US" dirty="0"/>
              <a:t> av at </a:t>
            </a:r>
            <a:r>
              <a:rPr lang="en-US" dirty="0" err="1"/>
              <a:t>vinna</a:t>
            </a:r>
            <a:r>
              <a:rPr lang="en-US" dirty="0"/>
              <a:t> </a:t>
            </a:r>
            <a:r>
              <a:rPr lang="en-US" dirty="0" err="1"/>
              <a:t>ella</a:t>
            </a:r>
            <a:r>
              <a:rPr lang="en-US" dirty="0"/>
              <a:t> </a:t>
            </a:r>
            <a:r>
              <a:rPr lang="en-US" dirty="0" err="1"/>
              <a:t>stremban</a:t>
            </a:r>
            <a:r>
              <a:rPr lang="en-US" dirty="0"/>
              <a:t> </a:t>
            </a:r>
            <a:r>
              <a:rPr lang="en-US" dirty="0" err="1"/>
              <a:t>eftir</a:t>
            </a:r>
            <a:r>
              <a:rPr lang="en-US" dirty="0"/>
              <a:t> at </a:t>
            </a:r>
            <a:r>
              <a:rPr lang="en-US" dirty="0" err="1"/>
              <a:t>skora</a:t>
            </a:r>
            <a:r>
              <a:rPr lang="en-US" dirty="0"/>
              <a:t> </a:t>
            </a:r>
            <a:r>
              <a:rPr lang="en-US" dirty="0" err="1"/>
              <a:t>mál</a:t>
            </a:r>
            <a:r>
              <a:rPr lang="en-US" dirty="0"/>
              <a:t> er </a:t>
            </a:r>
            <a:r>
              <a:rPr lang="en-US" dirty="0" err="1"/>
              <a:t>skeiv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Hetta </a:t>
            </a:r>
            <a:r>
              <a:rPr lang="en-US" dirty="0" err="1"/>
              <a:t>merkir</a:t>
            </a:r>
            <a:r>
              <a:rPr lang="en-US" dirty="0"/>
              <a:t> </a:t>
            </a:r>
            <a:r>
              <a:rPr lang="en-US" dirty="0" err="1"/>
              <a:t>bert</a:t>
            </a:r>
            <a:r>
              <a:rPr lang="en-US" dirty="0"/>
              <a:t>, at vit sum </a:t>
            </a:r>
            <a:r>
              <a:rPr lang="en-US" dirty="0" err="1"/>
              <a:t>vaksin</a:t>
            </a:r>
            <a:r>
              <a:rPr lang="en-US" dirty="0"/>
              <a:t>, </a:t>
            </a:r>
            <a:r>
              <a:rPr lang="en-US" dirty="0" err="1"/>
              <a:t>ið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á </a:t>
            </a:r>
            <a:r>
              <a:rPr lang="en-US" dirty="0" err="1"/>
              <a:t>vøllinum</a:t>
            </a:r>
            <a:r>
              <a:rPr lang="en-US" dirty="0"/>
              <a:t>, </a:t>
            </a:r>
            <a:r>
              <a:rPr lang="en-US" dirty="0" err="1"/>
              <a:t>duga</a:t>
            </a:r>
            <a:r>
              <a:rPr lang="en-US" dirty="0"/>
              <a:t> at </a:t>
            </a:r>
            <a:r>
              <a:rPr lang="en-US" dirty="0" err="1"/>
              <a:t>skilja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síggja</a:t>
            </a:r>
            <a:r>
              <a:rPr lang="en-US" dirty="0"/>
              <a:t>, </a:t>
            </a:r>
            <a:r>
              <a:rPr lang="en-US" dirty="0" err="1"/>
              <a:t>hvørjar</a:t>
            </a:r>
            <a:r>
              <a:rPr lang="en-US" dirty="0"/>
              <a:t> </a:t>
            </a:r>
            <a:r>
              <a:rPr lang="en-US" dirty="0" err="1"/>
              <a:t>royndir</a:t>
            </a:r>
            <a:r>
              <a:rPr lang="en-US" dirty="0"/>
              <a:t> </a:t>
            </a:r>
            <a:r>
              <a:rPr lang="en-US" dirty="0" err="1"/>
              <a:t>børnini</a:t>
            </a:r>
            <a:r>
              <a:rPr lang="en-US" dirty="0"/>
              <a:t> </a:t>
            </a:r>
            <a:r>
              <a:rPr lang="en-US" dirty="0" err="1"/>
              <a:t>gera</a:t>
            </a:r>
            <a:r>
              <a:rPr lang="en-US" dirty="0"/>
              <a:t> </a:t>
            </a:r>
            <a:r>
              <a:rPr lang="en-US" dirty="0" err="1"/>
              <a:t>sær</a:t>
            </a:r>
            <a:r>
              <a:rPr lang="en-US" dirty="0"/>
              <a:t>, </a:t>
            </a:r>
            <a:r>
              <a:rPr lang="en-US" dirty="0" err="1"/>
              <a:t>tá</a:t>
            </a:r>
            <a:r>
              <a:rPr lang="en-US" dirty="0"/>
              <a:t> </a:t>
            </a:r>
            <a:r>
              <a:rPr lang="en-US" dirty="0" err="1"/>
              <a:t>ið</a:t>
            </a:r>
            <a:r>
              <a:rPr lang="en-US" dirty="0"/>
              <a:t> </a:t>
            </a:r>
            <a:r>
              <a:rPr lang="en-US" dirty="0" err="1"/>
              <a:t>tey</a:t>
            </a:r>
            <a:r>
              <a:rPr lang="en-US" dirty="0"/>
              <a:t> </a:t>
            </a:r>
            <a:r>
              <a:rPr lang="en-US" dirty="0" err="1"/>
              <a:t>luttaka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barnafótbóltskappingum</a:t>
            </a:r>
            <a:r>
              <a:rPr lang="en-US" dirty="0"/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(les dagsskrá)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(</a:t>
            </a:r>
            <a:r>
              <a:rPr lang="en-US" dirty="0" err="1"/>
              <a:t>Upplestur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Grundgeving</a:t>
            </a:r>
            <a:r>
              <a:rPr lang="en-US" dirty="0"/>
              <a:t> </a:t>
            </a:r>
            <a:r>
              <a:rPr lang="en-US" dirty="0" err="1"/>
              <a:t>fyri</a:t>
            </a:r>
            <a:r>
              <a:rPr lang="en-US" dirty="0"/>
              <a:t> </a:t>
            </a:r>
            <a:r>
              <a:rPr lang="en-US" dirty="0" err="1"/>
              <a:t>okkara</a:t>
            </a:r>
            <a:r>
              <a:rPr lang="en-US" dirty="0"/>
              <a:t> </a:t>
            </a:r>
            <a:r>
              <a:rPr lang="en-US" dirty="0" err="1"/>
              <a:t>atferðarreglum</a:t>
            </a:r>
            <a:r>
              <a:rPr lang="en-US" dirty="0"/>
              <a:t> 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dirty="0" err="1"/>
              <a:t>áskoðarum</a:t>
            </a:r>
            <a:endParaRPr lang="en-US" dirty="0"/>
          </a:p>
          <a:p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barnafótbólti</a:t>
            </a:r>
            <a:r>
              <a:rPr lang="en-US" dirty="0"/>
              <a:t> er </a:t>
            </a:r>
            <a:r>
              <a:rPr lang="en-US" dirty="0" err="1"/>
              <a:t>týdningarmesta</a:t>
            </a:r>
            <a:r>
              <a:rPr lang="en-US" dirty="0"/>
              <a:t> </a:t>
            </a:r>
            <a:r>
              <a:rPr lang="en-US" dirty="0" err="1"/>
              <a:t>málið</a:t>
            </a:r>
            <a:r>
              <a:rPr lang="en-US" dirty="0"/>
              <a:t>, at </a:t>
            </a:r>
            <a:r>
              <a:rPr lang="en-US" dirty="0" err="1"/>
              <a:t>børnini</a:t>
            </a:r>
            <a:r>
              <a:rPr lang="en-US" dirty="0"/>
              <a:t> </a:t>
            </a:r>
            <a:r>
              <a:rPr lang="en-US" dirty="0" err="1"/>
              <a:t>læra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mennast</a:t>
            </a:r>
            <a:r>
              <a:rPr lang="en-US" dirty="0"/>
              <a:t> – </a:t>
            </a:r>
            <a:r>
              <a:rPr lang="en-US" dirty="0" err="1"/>
              <a:t>bæði</a:t>
            </a:r>
            <a:r>
              <a:rPr lang="en-US" dirty="0"/>
              <a:t> sum </a:t>
            </a:r>
            <a:r>
              <a:rPr lang="en-US" dirty="0" err="1"/>
              <a:t>spælarar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sum </a:t>
            </a:r>
            <a:r>
              <a:rPr lang="en-US" dirty="0" err="1"/>
              <a:t>menniskju</a:t>
            </a:r>
            <a:r>
              <a:rPr lang="en-US" dirty="0"/>
              <a:t>. </a:t>
            </a:r>
            <a:r>
              <a:rPr lang="en-US" dirty="0" err="1"/>
              <a:t>Tí</a:t>
            </a:r>
            <a:r>
              <a:rPr lang="en-US" dirty="0"/>
              <a:t> </a:t>
            </a:r>
            <a:r>
              <a:rPr lang="en-US" dirty="0" err="1"/>
              <a:t>hava</a:t>
            </a:r>
            <a:r>
              <a:rPr lang="en-US" dirty="0"/>
              <a:t> vit </a:t>
            </a:r>
            <a:r>
              <a:rPr lang="en-US" dirty="0" err="1"/>
              <a:t>nakrar</a:t>
            </a:r>
            <a:r>
              <a:rPr lang="en-US" dirty="0"/>
              <a:t> </a:t>
            </a:r>
            <a:r>
              <a:rPr lang="en-US" dirty="0" err="1"/>
              <a:t>einfaldar</a:t>
            </a:r>
            <a:r>
              <a:rPr lang="en-US" dirty="0"/>
              <a:t> </a:t>
            </a:r>
            <a:r>
              <a:rPr lang="en-US" dirty="0" err="1"/>
              <a:t>atferðarreglur</a:t>
            </a:r>
            <a:r>
              <a:rPr lang="en-US" dirty="0"/>
              <a:t> </a:t>
            </a:r>
            <a:r>
              <a:rPr lang="en-US" dirty="0" err="1"/>
              <a:t>fyri</a:t>
            </a:r>
            <a:r>
              <a:rPr lang="en-US" dirty="0"/>
              <a:t> </a:t>
            </a:r>
            <a:r>
              <a:rPr lang="en-US" dirty="0" err="1"/>
              <a:t>áskoðarar</a:t>
            </a:r>
            <a:r>
              <a:rPr lang="en-US" dirty="0"/>
              <a:t>, sum </a:t>
            </a:r>
            <a:r>
              <a:rPr lang="en-US" dirty="0" err="1"/>
              <a:t>stuðla</a:t>
            </a:r>
            <a:r>
              <a:rPr lang="en-US" dirty="0"/>
              <a:t> </a:t>
            </a:r>
            <a:r>
              <a:rPr lang="en-US" dirty="0" err="1"/>
              <a:t>undir</a:t>
            </a:r>
            <a:r>
              <a:rPr lang="en-US" dirty="0"/>
              <a:t> </a:t>
            </a:r>
            <a:r>
              <a:rPr lang="en-US" dirty="0" err="1"/>
              <a:t>hetta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Børnini</a:t>
            </a:r>
            <a:r>
              <a:rPr lang="en-US" dirty="0"/>
              <a:t> </a:t>
            </a:r>
            <a:r>
              <a:rPr lang="en-US" dirty="0" err="1"/>
              <a:t>læra</a:t>
            </a:r>
            <a:r>
              <a:rPr lang="en-US" dirty="0"/>
              <a:t> </a:t>
            </a:r>
            <a:r>
              <a:rPr lang="en-US" dirty="0" err="1"/>
              <a:t>nógv</a:t>
            </a:r>
            <a:r>
              <a:rPr lang="en-US" dirty="0"/>
              <a:t> best, </a:t>
            </a:r>
            <a:r>
              <a:rPr lang="en-US" dirty="0" err="1"/>
              <a:t>tá</a:t>
            </a:r>
            <a:r>
              <a:rPr lang="en-US" dirty="0"/>
              <a:t> </a:t>
            </a:r>
            <a:r>
              <a:rPr lang="en-US" dirty="0" err="1"/>
              <a:t>tey</a:t>
            </a:r>
            <a:r>
              <a:rPr lang="en-US" dirty="0"/>
              <a:t> </a:t>
            </a:r>
            <a:r>
              <a:rPr lang="en-US" dirty="0" err="1"/>
              <a:t>sleppa</a:t>
            </a:r>
            <a:r>
              <a:rPr lang="en-US" dirty="0"/>
              <a:t> at taka </a:t>
            </a:r>
            <a:r>
              <a:rPr lang="en-US" dirty="0" err="1"/>
              <a:t>avgerðirnar</a:t>
            </a:r>
            <a:r>
              <a:rPr lang="en-US" dirty="0"/>
              <a:t> </a:t>
            </a:r>
            <a:r>
              <a:rPr lang="en-US" dirty="0" err="1"/>
              <a:t>sjálvi</a:t>
            </a:r>
            <a:r>
              <a:rPr lang="en-US" dirty="0"/>
              <a:t> á </a:t>
            </a:r>
            <a:r>
              <a:rPr lang="en-US" dirty="0" err="1"/>
              <a:t>vøllinum</a:t>
            </a:r>
            <a:r>
              <a:rPr lang="en-US" dirty="0"/>
              <a:t>. </a:t>
            </a:r>
            <a:r>
              <a:rPr lang="en-US" dirty="0" err="1"/>
              <a:t>Tá</a:t>
            </a:r>
            <a:r>
              <a:rPr lang="en-US" dirty="0"/>
              <a:t> </a:t>
            </a:r>
            <a:r>
              <a:rPr lang="en-US" dirty="0" err="1"/>
              <a:t>tey</a:t>
            </a:r>
            <a:r>
              <a:rPr lang="en-US" dirty="0"/>
              <a:t> </a:t>
            </a:r>
            <a:r>
              <a:rPr lang="en-US" dirty="0" err="1"/>
              <a:t>lesa</a:t>
            </a:r>
            <a:r>
              <a:rPr lang="en-US" dirty="0"/>
              <a:t> </a:t>
            </a:r>
            <a:r>
              <a:rPr lang="en-US" dirty="0" err="1"/>
              <a:t>spælið</a:t>
            </a:r>
            <a:r>
              <a:rPr lang="en-US" dirty="0"/>
              <a:t>, </a:t>
            </a:r>
            <a:r>
              <a:rPr lang="en-US" dirty="0" err="1"/>
              <a:t>hyggja</a:t>
            </a:r>
            <a:r>
              <a:rPr lang="en-US" dirty="0"/>
              <a:t> </a:t>
            </a: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vøllinum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samskifta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liðfelagar</a:t>
            </a:r>
            <a:r>
              <a:rPr lang="en-US" dirty="0"/>
              <a:t>, </a:t>
            </a:r>
            <a:r>
              <a:rPr lang="en-US" dirty="0" err="1"/>
              <a:t>menna</a:t>
            </a:r>
            <a:r>
              <a:rPr lang="en-US" dirty="0"/>
              <a:t> </a:t>
            </a:r>
            <a:r>
              <a:rPr lang="en-US" dirty="0" err="1"/>
              <a:t>tey</a:t>
            </a:r>
            <a:r>
              <a:rPr lang="en-US" dirty="0"/>
              <a:t> </a:t>
            </a:r>
            <a:r>
              <a:rPr lang="en-US" dirty="0" err="1"/>
              <a:t>bæði</a:t>
            </a:r>
            <a:r>
              <a:rPr lang="en-US" dirty="0"/>
              <a:t> </a:t>
            </a:r>
            <a:r>
              <a:rPr lang="en-US" dirty="0" err="1"/>
              <a:t>fótbóltsførleikar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sjálvsálit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Mistøk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eisini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natúrligur</a:t>
            </a:r>
            <a:r>
              <a:rPr lang="en-US" dirty="0"/>
              <a:t> </a:t>
            </a:r>
            <a:r>
              <a:rPr lang="en-US" dirty="0" err="1"/>
              <a:t>partur</a:t>
            </a:r>
            <a:r>
              <a:rPr lang="en-US" dirty="0"/>
              <a:t> av </a:t>
            </a:r>
            <a:r>
              <a:rPr lang="en-US" dirty="0" err="1"/>
              <a:t>læringini</a:t>
            </a:r>
            <a:r>
              <a:rPr lang="en-US" dirty="0"/>
              <a:t> – </a:t>
            </a:r>
            <a:r>
              <a:rPr lang="en-US" dirty="0" err="1"/>
              <a:t>børnini</a:t>
            </a:r>
            <a:r>
              <a:rPr lang="en-US" dirty="0"/>
              <a:t> </a:t>
            </a:r>
            <a:r>
              <a:rPr lang="en-US" dirty="0" err="1"/>
              <a:t>læra</a:t>
            </a:r>
            <a:r>
              <a:rPr lang="en-US" dirty="0"/>
              <a:t> </a:t>
            </a:r>
            <a:r>
              <a:rPr lang="en-US" dirty="0" err="1"/>
              <a:t>nógv</a:t>
            </a:r>
            <a:r>
              <a:rPr lang="en-US" dirty="0"/>
              <a:t> av </a:t>
            </a:r>
            <a:r>
              <a:rPr lang="en-US" dirty="0" err="1"/>
              <a:t>hvørjum</a:t>
            </a:r>
            <a:r>
              <a:rPr lang="en-US" dirty="0"/>
              <a:t> </a:t>
            </a:r>
            <a:r>
              <a:rPr lang="en-US" dirty="0" err="1"/>
              <a:t>mistaki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tí</a:t>
            </a:r>
            <a:r>
              <a:rPr lang="en-US" dirty="0"/>
              <a:t> </a:t>
            </a:r>
            <a:r>
              <a:rPr lang="en-US" dirty="0" err="1"/>
              <a:t>skulu</a:t>
            </a:r>
            <a:r>
              <a:rPr lang="en-US" dirty="0"/>
              <a:t> </a:t>
            </a:r>
            <a:r>
              <a:rPr lang="en-US" dirty="0" err="1"/>
              <a:t>tey</a:t>
            </a:r>
            <a:r>
              <a:rPr lang="en-US" dirty="0"/>
              <a:t>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rúm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at </a:t>
            </a:r>
            <a:r>
              <a:rPr lang="en-US" dirty="0" err="1"/>
              <a:t>royna</a:t>
            </a:r>
            <a:r>
              <a:rPr lang="en-US" dirty="0"/>
              <a:t> seg.</a:t>
            </a:r>
          </a:p>
          <a:p>
            <a:endParaRPr lang="en-US" dirty="0"/>
          </a:p>
          <a:p>
            <a:r>
              <a:rPr lang="en-US" dirty="0" err="1"/>
              <a:t>Tá</a:t>
            </a:r>
            <a:r>
              <a:rPr lang="en-US" dirty="0"/>
              <a:t> vit </a:t>
            </a:r>
            <a:r>
              <a:rPr lang="en-US" dirty="0" err="1"/>
              <a:t>vaksnu</a:t>
            </a:r>
            <a:r>
              <a:rPr lang="en-US" dirty="0"/>
              <a:t> </a:t>
            </a:r>
            <a:r>
              <a:rPr lang="en-US" dirty="0" err="1"/>
              <a:t>standa</a:t>
            </a:r>
            <a:r>
              <a:rPr lang="en-US" dirty="0"/>
              <a:t> á </a:t>
            </a:r>
            <a:r>
              <a:rPr lang="en-US" dirty="0" err="1"/>
              <a:t>vøllinum</a:t>
            </a:r>
            <a:r>
              <a:rPr lang="en-US" dirty="0"/>
              <a:t> </a:t>
            </a:r>
            <a:r>
              <a:rPr lang="en-US" dirty="0" err="1"/>
              <a:t>ella</a:t>
            </a:r>
            <a:r>
              <a:rPr lang="en-US" dirty="0"/>
              <a:t> </a:t>
            </a:r>
            <a:r>
              <a:rPr lang="en-US" dirty="0" err="1"/>
              <a:t>aftanfyri</a:t>
            </a:r>
            <a:r>
              <a:rPr lang="en-US" dirty="0"/>
              <a:t> </a:t>
            </a:r>
            <a:r>
              <a:rPr lang="en-US" dirty="0" err="1"/>
              <a:t>málið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rópa</a:t>
            </a:r>
            <a:r>
              <a:rPr lang="en-US" dirty="0"/>
              <a:t> </a:t>
            </a:r>
            <a:r>
              <a:rPr lang="en-US" dirty="0" err="1"/>
              <a:t>boð</a:t>
            </a:r>
            <a:r>
              <a:rPr lang="en-US" dirty="0"/>
              <a:t>, </a:t>
            </a:r>
            <a:r>
              <a:rPr lang="en-US" dirty="0" err="1"/>
              <a:t>kunnu</a:t>
            </a:r>
            <a:r>
              <a:rPr lang="en-US" dirty="0"/>
              <a:t> vit </a:t>
            </a:r>
            <a:r>
              <a:rPr lang="en-US" dirty="0" err="1"/>
              <a:t>skjótt</a:t>
            </a:r>
            <a:r>
              <a:rPr lang="en-US" dirty="0"/>
              <a:t> </a:t>
            </a:r>
            <a:r>
              <a:rPr lang="en-US" dirty="0" err="1"/>
              <a:t>enda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dirty="0" err="1"/>
              <a:t>barninum</a:t>
            </a:r>
            <a:r>
              <a:rPr lang="en-US" dirty="0"/>
              <a:t>. </a:t>
            </a:r>
            <a:r>
              <a:rPr lang="en-US" dirty="0" err="1"/>
              <a:t>Tað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taka </a:t>
            </a:r>
            <a:r>
              <a:rPr lang="en-US" dirty="0" err="1"/>
              <a:t>uppmerksemið</a:t>
            </a:r>
            <a:r>
              <a:rPr lang="en-US" dirty="0"/>
              <a:t> </a:t>
            </a:r>
            <a:r>
              <a:rPr lang="en-US" dirty="0" err="1"/>
              <a:t>burtur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spælinum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læringini</a:t>
            </a:r>
            <a:r>
              <a:rPr lang="en-US" dirty="0"/>
              <a:t>. </a:t>
            </a:r>
            <a:r>
              <a:rPr lang="en-US" dirty="0" err="1"/>
              <a:t>Børnini</a:t>
            </a:r>
            <a:r>
              <a:rPr lang="en-US" dirty="0"/>
              <a:t>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brúk</a:t>
            </a:r>
            <a:r>
              <a:rPr lang="en-US" dirty="0"/>
              <a:t> </a:t>
            </a:r>
            <a:r>
              <a:rPr lang="en-US" dirty="0" err="1"/>
              <a:t>fyri</a:t>
            </a:r>
            <a:r>
              <a:rPr lang="en-US" dirty="0"/>
              <a:t> </a:t>
            </a:r>
            <a:r>
              <a:rPr lang="en-US" dirty="0" err="1"/>
              <a:t>friði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at </a:t>
            </a:r>
            <a:r>
              <a:rPr lang="en-US" dirty="0" err="1"/>
              <a:t>spæla</a:t>
            </a:r>
            <a:r>
              <a:rPr lang="en-US" dirty="0"/>
              <a:t>, </a:t>
            </a:r>
            <a:r>
              <a:rPr lang="en-US" dirty="0" err="1"/>
              <a:t>hugsa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loysa</a:t>
            </a:r>
            <a:r>
              <a:rPr lang="en-US" dirty="0"/>
              <a:t> </a:t>
            </a:r>
            <a:r>
              <a:rPr lang="en-US" dirty="0" err="1"/>
              <a:t>støður</a:t>
            </a:r>
            <a:r>
              <a:rPr lang="en-US" dirty="0"/>
              <a:t> </a:t>
            </a:r>
            <a:r>
              <a:rPr lang="en-US" dirty="0" err="1"/>
              <a:t>sjálvi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Tað</a:t>
            </a:r>
            <a:r>
              <a:rPr lang="en-US" dirty="0"/>
              <a:t> er </a:t>
            </a:r>
            <a:r>
              <a:rPr lang="en-US" dirty="0" err="1"/>
              <a:t>eisini</a:t>
            </a:r>
            <a:r>
              <a:rPr lang="en-US" dirty="0"/>
              <a:t> </a:t>
            </a:r>
            <a:r>
              <a:rPr lang="en-US" dirty="0" err="1"/>
              <a:t>týdningarmikið</a:t>
            </a:r>
            <a:r>
              <a:rPr lang="en-US" dirty="0"/>
              <a:t>, at </a:t>
            </a:r>
            <a:r>
              <a:rPr lang="en-US" dirty="0" err="1"/>
              <a:t>venjarin</a:t>
            </a:r>
            <a:r>
              <a:rPr lang="en-US" dirty="0"/>
              <a:t> </a:t>
            </a:r>
            <a:r>
              <a:rPr lang="en-US" dirty="0" err="1"/>
              <a:t>fær</a:t>
            </a:r>
            <a:r>
              <a:rPr lang="en-US" dirty="0"/>
              <a:t> </a:t>
            </a:r>
            <a:r>
              <a:rPr lang="en-US" dirty="0" err="1"/>
              <a:t>arbeiðsfrið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at taka </a:t>
            </a:r>
            <a:r>
              <a:rPr lang="en-US" dirty="0" err="1"/>
              <a:t>avgerðirnar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sambandi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liðið</a:t>
            </a:r>
            <a:r>
              <a:rPr lang="en-US" dirty="0"/>
              <a:t>. </a:t>
            </a:r>
            <a:r>
              <a:rPr lang="en-US" dirty="0" err="1"/>
              <a:t>Tá</a:t>
            </a:r>
            <a:r>
              <a:rPr lang="en-US" dirty="0"/>
              <a:t> </a:t>
            </a:r>
            <a:r>
              <a:rPr lang="en-US" dirty="0" err="1"/>
              <a:t>áskoðarar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blanda</a:t>
            </a:r>
            <a:r>
              <a:rPr lang="en-US" dirty="0"/>
              <a:t> seg </a:t>
            </a:r>
            <a:r>
              <a:rPr lang="en-US" dirty="0" err="1"/>
              <a:t>uppí</a:t>
            </a:r>
            <a:r>
              <a:rPr lang="en-US" dirty="0"/>
              <a:t>, </a:t>
            </a:r>
            <a:r>
              <a:rPr lang="en-US" dirty="0" err="1"/>
              <a:t>læra</a:t>
            </a:r>
            <a:r>
              <a:rPr lang="en-US" dirty="0"/>
              <a:t> </a:t>
            </a:r>
            <a:r>
              <a:rPr lang="en-US" dirty="0" err="1"/>
              <a:t>børnini</a:t>
            </a:r>
            <a:r>
              <a:rPr lang="en-US" dirty="0"/>
              <a:t> at </a:t>
            </a:r>
            <a:r>
              <a:rPr lang="en-US" dirty="0" err="1"/>
              <a:t>lurta</a:t>
            </a:r>
            <a:r>
              <a:rPr lang="en-US" dirty="0"/>
              <a:t> </a:t>
            </a: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venjaranum</a:t>
            </a:r>
            <a:r>
              <a:rPr lang="en-US" dirty="0"/>
              <a:t>, </a:t>
            </a:r>
            <a:r>
              <a:rPr lang="en-US" dirty="0" err="1"/>
              <a:t>samstarva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samskifta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bæði</a:t>
            </a:r>
            <a:r>
              <a:rPr lang="en-US" dirty="0"/>
              <a:t> </a:t>
            </a:r>
            <a:r>
              <a:rPr lang="en-US" dirty="0" err="1"/>
              <a:t>venjara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liðfelagar</a:t>
            </a:r>
            <a:r>
              <a:rPr lang="en-US" dirty="0"/>
              <a:t>.</a:t>
            </a:r>
          </a:p>
          <a:p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barnafótbólti</a:t>
            </a:r>
            <a:r>
              <a:rPr lang="en-US" dirty="0"/>
              <a:t> er </a:t>
            </a:r>
            <a:r>
              <a:rPr lang="en-US" dirty="0" err="1"/>
              <a:t>pláss</a:t>
            </a:r>
            <a:r>
              <a:rPr lang="en-US" dirty="0"/>
              <a:t> </a:t>
            </a:r>
            <a:r>
              <a:rPr lang="en-US" dirty="0" err="1"/>
              <a:t>fyri</a:t>
            </a:r>
            <a:r>
              <a:rPr lang="en-US" dirty="0"/>
              <a:t> </a:t>
            </a:r>
            <a:r>
              <a:rPr lang="en-US" dirty="0" err="1"/>
              <a:t>øllum</a:t>
            </a:r>
            <a:r>
              <a:rPr lang="en-US" dirty="0"/>
              <a:t>. </a:t>
            </a:r>
            <a:r>
              <a:rPr lang="en-US" dirty="0" err="1"/>
              <a:t>Øll</a:t>
            </a:r>
            <a:r>
              <a:rPr lang="en-US" dirty="0"/>
              <a:t> </a:t>
            </a:r>
            <a:r>
              <a:rPr lang="en-US" dirty="0" err="1"/>
              <a:t>børn</a:t>
            </a:r>
            <a:r>
              <a:rPr lang="en-US" dirty="0"/>
              <a:t> </a:t>
            </a:r>
            <a:r>
              <a:rPr lang="en-US" dirty="0" err="1"/>
              <a:t>skulu</a:t>
            </a:r>
            <a:r>
              <a:rPr lang="en-US" dirty="0"/>
              <a:t> </a:t>
            </a:r>
            <a:r>
              <a:rPr lang="en-US" dirty="0" err="1"/>
              <a:t>sleppa</a:t>
            </a:r>
            <a:r>
              <a:rPr lang="en-US" dirty="0"/>
              <a:t> at vera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fáa</a:t>
            </a:r>
            <a:r>
              <a:rPr lang="en-US" dirty="0"/>
              <a:t> </a:t>
            </a:r>
            <a:r>
              <a:rPr lang="en-US" dirty="0" err="1"/>
              <a:t>spælitíð</a:t>
            </a:r>
            <a:r>
              <a:rPr lang="en-US" dirty="0"/>
              <a:t> á </a:t>
            </a:r>
            <a:r>
              <a:rPr lang="en-US" dirty="0" err="1"/>
              <a:t>vøllinum</a:t>
            </a:r>
            <a:r>
              <a:rPr lang="en-US" dirty="0"/>
              <a:t>. Vit </a:t>
            </a:r>
            <a:r>
              <a:rPr lang="en-US" dirty="0" err="1"/>
              <a:t>gera</a:t>
            </a:r>
            <a:r>
              <a:rPr lang="en-US" dirty="0"/>
              <a:t> </a:t>
            </a:r>
            <a:r>
              <a:rPr lang="en-US" dirty="0" err="1"/>
              <a:t>tí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mun á </a:t>
            </a:r>
            <a:r>
              <a:rPr lang="en-US" dirty="0" err="1"/>
              <a:t>spælitíð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førleikum</a:t>
            </a:r>
            <a:r>
              <a:rPr lang="en-US" dirty="0"/>
              <a:t> – </a:t>
            </a:r>
            <a:r>
              <a:rPr lang="en-US" dirty="0" err="1"/>
              <a:t>málið</a:t>
            </a:r>
            <a:r>
              <a:rPr lang="en-US" dirty="0"/>
              <a:t> er, at </a:t>
            </a:r>
            <a:r>
              <a:rPr lang="en-US" dirty="0" err="1"/>
              <a:t>øll</a:t>
            </a:r>
            <a:r>
              <a:rPr lang="en-US" dirty="0"/>
              <a:t> </a:t>
            </a:r>
            <a:r>
              <a:rPr lang="en-US" dirty="0" err="1"/>
              <a:t>fáa</a:t>
            </a:r>
            <a:r>
              <a:rPr lang="en-US" dirty="0"/>
              <a:t> </a:t>
            </a:r>
            <a:r>
              <a:rPr lang="en-US" dirty="0" err="1"/>
              <a:t>møguleika</a:t>
            </a:r>
            <a:r>
              <a:rPr lang="en-US" dirty="0"/>
              <a:t> at </a:t>
            </a:r>
            <a:r>
              <a:rPr lang="en-US" dirty="0" err="1"/>
              <a:t>spæla</a:t>
            </a:r>
            <a:r>
              <a:rPr lang="en-US" dirty="0"/>
              <a:t>, </a:t>
            </a:r>
            <a:r>
              <a:rPr lang="en-US" dirty="0" err="1"/>
              <a:t>royna</a:t>
            </a:r>
            <a:r>
              <a:rPr lang="en-US" dirty="0"/>
              <a:t> seg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tað</a:t>
            </a:r>
            <a:r>
              <a:rPr lang="en-US" dirty="0"/>
              <a:t> </a:t>
            </a:r>
            <a:r>
              <a:rPr lang="en-US" dirty="0" err="1"/>
              <a:t>stuttligt</a:t>
            </a:r>
            <a:r>
              <a:rPr lang="en-US" dirty="0"/>
              <a:t>.</a:t>
            </a:r>
          </a:p>
          <a:p>
            <a:r>
              <a:rPr lang="en-US" dirty="0" err="1"/>
              <a:t>Hesar</a:t>
            </a:r>
            <a:r>
              <a:rPr lang="en-US" dirty="0"/>
              <a:t> </a:t>
            </a:r>
            <a:r>
              <a:rPr lang="en-US" dirty="0" err="1"/>
              <a:t>reglur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tí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fyri</a:t>
            </a:r>
            <a:r>
              <a:rPr lang="en-US" dirty="0"/>
              <a:t> at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bestu</a:t>
            </a:r>
            <a:r>
              <a:rPr lang="en-US" dirty="0"/>
              <a:t> </a:t>
            </a:r>
            <a:r>
              <a:rPr lang="en-US" dirty="0" err="1"/>
              <a:t>karmar</a:t>
            </a:r>
            <a:r>
              <a:rPr lang="en-US" dirty="0"/>
              <a:t> </a:t>
            </a:r>
            <a:r>
              <a:rPr lang="en-US" dirty="0" err="1"/>
              <a:t>fyri</a:t>
            </a:r>
            <a:r>
              <a:rPr lang="en-US" dirty="0"/>
              <a:t>, at </a:t>
            </a:r>
            <a:r>
              <a:rPr lang="en-US" dirty="0" err="1"/>
              <a:t>børnini</a:t>
            </a:r>
            <a:r>
              <a:rPr lang="en-US" dirty="0"/>
              <a:t> </a:t>
            </a:r>
            <a:r>
              <a:rPr lang="en-US" dirty="0" err="1"/>
              <a:t>kunnu</a:t>
            </a:r>
            <a:r>
              <a:rPr lang="en-US" dirty="0"/>
              <a:t> </a:t>
            </a:r>
            <a:r>
              <a:rPr lang="en-US" dirty="0" err="1"/>
              <a:t>læra</a:t>
            </a:r>
            <a:r>
              <a:rPr lang="en-US" dirty="0"/>
              <a:t>, </a:t>
            </a:r>
            <a:r>
              <a:rPr lang="en-US" dirty="0" err="1"/>
              <a:t>mennast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gleðast</a:t>
            </a:r>
            <a:r>
              <a:rPr lang="en-US" dirty="0"/>
              <a:t> um </a:t>
            </a:r>
            <a:r>
              <a:rPr lang="en-US" dirty="0" err="1"/>
              <a:t>fótbólt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(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neyðugt</a:t>
            </a:r>
            <a:r>
              <a:rPr lang="en-US" dirty="0"/>
              <a:t> at </a:t>
            </a:r>
            <a:r>
              <a:rPr lang="en-US" dirty="0" err="1"/>
              <a:t>gjøgnumganga</a:t>
            </a:r>
            <a:r>
              <a:rPr lang="en-US" dirty="0"/>
              <a:t> á </a:t>
            </a:r>
            <a:r>
              <a:rPr lang="en-US" dirty="0" err="1"/>
              <a:t>fundinum</a:t>
            </a:r>
            <a:r>
              <a:rPr lang="en-US" dirty="0"/>
              <a:t>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(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neyðugt</a:t>
            </a:r>
            <a:r>
              <a:rPr lang="en-US" dirty="0"/>
              <a:t> at </a:t>
            </a:r>
            <a:r>
              <a:rPr lang="en-US" dirty="0" err="1"/>
              <a:t>gjøgnumganga</a:t>
            </a:r>
            <a:r>
              <a:rPr lang="en-US" dirty="0"/>
              <a:t> á </a:t>
            </a:r>
            <a:r>
              <a:rPr lang="en-US" dirty="0" err="1"/>
              <a:t>fundinum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Um tit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foreldur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rúminum</a:t>
            </a:r>
            <a:r>
              <a:rPr lang="en-US" dirty="0"/>
              <a:t>, sum </a:t>
            </a:r>
            <a:r>
              <a:rPr lang="en-US" dirty="0" err="1"/>
              <a:t>kunnu</a:t>
            </a:r>
            <a:r>
              <a:rPr lang="en-US" dirty="0"/>
              <a:t> </a:t>
            </a:r>
            <a:r>
              <a:rPr lang="en-US" dirty="0" err="1"/>
              <a:t>hjálpa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at </a:t>
            </a:r>
            <a:r>
              <a:rPr lang="en-US" dirty="0" err="1"/>
              <a:t>spæla</a:t>
            </a:r>
            <a:r>
              <a:rPr lang="en-US" dirty="0"/>
              <a:t> </a:t>
            </a:r>
            <a:r>
              <a:rPr lang="en-US" dirty="0" err="1"/>
              <a:t>ella</a:t>
            </a:r>
            <a:r>
              <a:rPr lang="en-US" dirty="0"/>
              <a:t> </a:t>
            </a:r>
            <a:r>
              <a:rPr lang="en-US" dirty="0" err="1"/>
              <a:t>lesa</a:t>
            </a:r>
            <a:r>
              <a:rPr lang="en-US" dirty="0"/>
              <a:t> </a:t>
            </a:r>
            <a:r>
              <a:rPr lang="en-US" dirty="0" err="1"/>
              <a:t>hendan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, </a:t>
            </a:r>
            <a:r>
              <a:rPr lang="en-US" dirty="0" err="1"/>
              <a:t>tá</a:t>
            </a:r>
            <a:r>
              <a:rPr lang="en-US" dirty="0"/>
              <a:t> </a:t>
            </a:r>
            <a:r>
              <a:rPr lang="en-US" dirty="0" err="1"/>
              <a:t>ið</a:t>
            </a:r>
            <a:r>
              <a:rPr lang="en-US" dirty="0"/>
              <a:t> tit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kapping</a:t>
            </a:r>
            <a:r>
              <a:rPr lang="en-US" dirty="0"/>
              <a:t>, er </a:t>
            </a:r>
            <a:r>
              <a:rPr lang="en-US" dirty="0" err="1"/>
              <a:t>møguligt</a:t>
            </a:r>
            <a:r>
              <a:rPr lang="en-US" dirty="0"/>
              <a:t> at </a:t>
            </a:r>
            <a:r>
              <a:rPr lang="en-US" dirty="0" err="1"/>
              <a:t>vísa</a:t>
            </a:r>
            <a:r>
              <a:rPr lang="en-US" dirty="0"/>
              <a:t> á </a:t>
            </a:r>
            <a:r>
              <a:rPr lang="en-US" dirty="0" err="1"/>
              <a:t>hetta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spyrja</a:t>
            </a:r>
            <a:r>
              <a:rPr lang="en-US" dirty="0"/>
              <a:t> um </a:t>
            </a:r>
            <a:r>
              <a:rPr lang="en-US" dirty="0" err="1"/>
              <a:t>onkur</a:t>
            </a:r>
            <a:r>
              <a:rPr lang="en-US" dirty="0"/>
              <a:t> er </a:t>
            </a:r>
            <a:r>
              <a:rPr lang="en-US" dirty="0" err="1"/>
              <a:t>áhugað</a:t>
            </a:r>
            <a:r>
              <a:rPr lang="en-US" dirty="0"/>
              <a:t>/</a:t>
            </a:r>
            <a:r>
              <a:rPr lang="en-US" dirty="0" err="1"/>
              <a:t>ur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at </a:t>
            </a:r>
            <a:r>
              <a:rPr lang="en-US" dirty="0" err="1"/>
              <a:t>hjálpa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tí</a:t>
            </a:r>
            <a:r>
              <a:rPr lang="en-US" dirty="0"/>
              <a:t> </a:t>
            </a:r>
            <a:r>
              <a:rPr lang="en-US" dirty="0" err="1"/>
              <a:t>partinum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Kunning</a:t>
            </a:r>
            <a:r>
              <a:rPr lang="en-US" dirty="0"/>
              <a:t> um </a:t>
            </a:r>
            <a:r>
              <a:rPr lang="en-US" dirty="0" err="1"/>
              <a:t>eitt</a:t>
            </a:r>
            <a:r>
              <a:rPr lang="en-US" dirty="0"/>
              <a:t> </a:t>
            </a:r>
            <a:r>
              <a:rPr lang="en-US" dirty="0" err="1"/>
              <a:t>serligt</a:t>
            </a:r>
            <a:r>
              <a:rPr lang="en-US" dirty="0"/>
              <a:t> </a:t>
            </a:r>
            <a:r>
              <a:rPr lang="en-US" dirty="0" err="1"/>
              <a:t>vikuskifti</a:t>
            </a:r>
            <a:r>
              <a:rPr lang="en-US" dirty="0"/>
              <a:t> </a:t>
            </a:r>
            <a:r>
              <a:rPr lang="en-US" dirty="0" err="1"/>
              <a:t>áðrenn</a:t>
            </a:r>
            <a:r>
              <a:rPr lang="en-US" dirty="0"/>
              <a:t> </a:t>
            </a:r>
            <a:r>
              <a:rPr lang="en-US" dirty="0" err="1"/>
              <a:t>summarsteðg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FO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61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Fair Play í Barnahædd er:</a:t>
            </a:r>
          </a:p>
          <a:p>
            <a:endParaRPr lang="en-US"/>
          </a:p>
          <a:p>
            <a:r>
              <a:rPr lang="en-US"/>
              <a:t>- Ein verkætlan FSF hevur sett í verk</a:t>
            </a:r>
          </a:p>
          <a:p>
            <a:endParaRPr lang="en-US"/>
          </a:p>
          <a:p>
            <a:r>
              <a:rPr lang="en-US"/>
              <a:t>- Sum fokuserar á dystarumhvørvið í barnafótbólti ( tvs. frá U6 til U11)</a:t>
            </a:r>
          </a:p>
          <a:p>
            <a:endParaRPr lang="en-US"/>
          </a:p>
          <a:p>
            <a:r>
              <a:rPr lang="en-US"/>
              <a:t>- Endamálið er at varpa ljós á, hvussu vit vaksin kunnu skapa tað góða, stuttliga og mennandi dystarumhvørvið fyri børn, har tað eru tey, ið eiga dystardagin.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Yvirkskipað</a:t>
            </a:r>
            <a:r>
              <a:rPr lang="en-US" dirty="0"/>
              <a:t> </a:t>
            </a:r>
            <a:r>
              <a:rPr lang="en-US" dirty="0" err="1"/>
              <a:t>sæð</a:t>
            </a:r>
            <a:r>
              <a:rPr lang="en-US" dirty="0"/>
              <a:t> seta vit </a:t>
            </a:r>
            <a:r>
              <a:rPr lang="en-US" dirty="0" err="1"/>
              <a:t>fokus</a:t>
            </a:r>
            <a:r>
              <a:rPr lang="en-US" dirty="0"/>
              <a:t> á, at </a:t>
            </a:r>
            <a:r>
              <a:rPr lang="en-US" dirty="0" err="1"/>
              <a:t>bærnafóbóltur</a:t>
            </a:r>
            <a:r>
              <a:rPr lang="en-US" dirty="0"/>
              <a:t> </a:t>
            </a:r>
            <a:r>
              <a:rPr lang="en-US" dirty="0" err="1"/>
              <a:t>snýr</a:t>
            </a:r>
            <a:r>
              <a:rPr lang="en-US" dirty="0"/>
              <a:t> seg um: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Spæligleði</a:t>
            </a:r>
            <a:r>
              <a:rPr lang="en-US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Trivnaður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&amp; Menning</a:t>
            </a:r>
          </a:p>
          <a:p>
            <a:r>
              <a:rPr lang="en-US" dirty="0"/>
              <a:t>Hesin </a:t>
            </a:r>
            <a:r>
              <a:rPr lang="en-US" dirty="0" err="1"/>
              <a:t>lítli</a:t>
            </a:r>
            <a:r>
              <a:rPr lang="en-US" dirty="0"/>
              <a:t> </a:t>
            </a:r>
            <a:r>
              <a:rPr lang="en-US" dirty="0" err="1"/>
              <a:t>figururin</a:t>
            </a:r>
            <a:r>
              <a:rPr lang="en-US" dirty="0"/>
              <a:t> </a:t>
            </a:r>
            <a:r>
              <a:rPr lang="en-US" dirty="0" err="1"/>
              <a:t>umboðar</a:t>
            </a:r>
            <a:r>
              <a:rPr lang="en-US" dirty="0"/>
              <a:t> </a:t>
            </a:r>
            <a:r>
              <a:rPr lang="en-US" dirty="0" err="1"/>
              <a:t>børnini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er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áminning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okkum</a:t>
            </a:r>
            <a:r>
              <a:rPr lang="en-US" dirty="0"/>
              <a:t> </a:t>
            </a:r>
            <a:r>
              <a:rPr lang="en-US" dirty="0" err="1"/>
              <a:t>vaksin</a:t>
            </a:r>
            <a:r>
              <a:rPr lang="en-US" dirty="0"/>
              <a:t> um at </a:t>
            </a:r>
            <a:r>
              <a:rPr lang="en-US" dirty="0" err="1"/>
              <a:t>stuðla</a:t>
            </a:r>
            <a:r>
              <a:rPr lang="en-US" dirty="0"/>
              <a:t> </a:t>
            </a:r>
            <a:r>
              <a:rPr lang="en-US" dirty="0" err="1"/>
              <a:t>undir</a:t>
            </a:r>
            <a:r>
              <a:rPr lang="en-US" dirty="0"/>
              <a:t> </a:t>
            </a:r>
            <a:r>
              <a:rPr lang="en-US" dirty="0" err="1"/>
              <a:t>einum</a:t>
            </a:r>
            <a:r>
              <a:rPr lang="en-US" dirty="0"/>
              <a:t> </a:t>
            </a:r>
            <a:r>
              <a:rPr lang="en-US" dirty="0" err="1"/>
              <a:t>barnavinarligum</a:t>
            </a:r>
            <a:r>
              <a:rPr lang="en-US" dirty="0"/>
              <a:t> </a:t>
            </a:r>
            <a:r>
              <a:rPr lang="en-US" dirty="0" err="1"/>
              <a:t>fótbólts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dystarumhvørvið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Figururin</a:t>
            </a:r>
            <a:r>
              <a:rPr lang="en-US" dirty="0"/>
              <a:t> </a:t>
            </a:r>
            <a:r>
              <a:rPr lang="en-US" dirty="0" err="1"/>
              <a:t>umboðar</a:t>
            </a:r>
            <a:r>
              <a:rPr lang="en-US" dirty="0"/>
              <a:t> </a:t>
            </a:r>
            <a:r>
              <a:rPr lang="en-US" dirty="0" err="1"/>
              <a:t>boðskapin</a:t>
            </a:r>
            <a:r>
              <a:rPr lang="en-US" dirty="0"/>
              <a:t>:</a:t>
            </a:r>
          </a:p>
          <a:p>
            <a:r>
              <a:rPr lang="en-US" dirty="0"/>
              <a:t>"</a:t>
            </a:r>
            <a:r>
              <a:rPr lang="en-US" dirty="0" err="1"/>
              <a:t>Dystardagur</a:t>
            </a:r>
            <a:r>
              <a:rPr lang="en-US" dirty="0"/>
              <a:t> er </a:t>
            </a:r>
            <a:r>
              <a:rPr lang="en-US" dirty="0" err="1"/>
              <a:t>okkara</a:t>
            </a:r>
            <a:r>
              <a:rPr lang="en-US" dirty="0"/>
              <a:t> </a:t>
            </a:r>
            <a:r>
              <a:rPr lang="en-US" dirty="0" err="1"/>
              <a:t>dagur</a:t>
            </a:r>
            <a:r>
              <a:rPr lang="en-US" dirty="0"/>
              <a:t>, </a:t>
            </a:r>
            <a:r>
              <a:rPr lang="en-US" dirty="0" err="1"/>
              <a:t>har</a:t>
            </a:r>
            <a:r>
              <a:rPr lang="en-US" dirty="0"/>
              <a:t> vit </a:t>
            </a:r>
            <a:r>
              <a:rPr lang="en-US" dirty="0" err="1"/>
              <a:t>spæla</a:t>
            </a:r>
            <a:r>
              <a:rPr lang="en-US" dirty="0"/>
              <a:t>, </a:t>
            </a:r>
            <a:r>
              <a:rPr lang="en-US" dirty="0" err="1"/>
              <a:t>stuttleika</a:t>
            </a:r>
            <a:r>
              <a:rPr lang="en-US" dirty="0"/>
              <a:t> </a:t>
            </a:r>
            <a:r>
              <a:rPr lang="en-US" dirty="0" err="1"/>
              <a:t>okkum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læra</a:t>
            </a:r>
            <a:r>
              <a:rPr lang="en-US" dirty="0"/>
              <a:t> av </a:t>
            </a:r>
            <a:r>
              <a:rPr lang="en-US" dirty="0" err="1"/>
              <a:t>royndunum</a:t>
            </a:r>
            <a:r>
              <a:rPr lang="en-US" dirty="0"/>
              <a:t> á </a:t>
            </a:r>
            <a:r>
              <a:rPr lang="en-US" dirty="0" err="1"/>
              <a:t>vøllinum</a:t>
            </a:r>
            <a:r>
              <a:rPr lang="en-US" dirty="0"/>
              <a:t>."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(Kann </a:t>
            </a:r>
            <a:r>
              <a:rPr lang="en-US" dirty="0" err="1"/>
              <a:t>leyapst</a:t>
            </a:r>
            <a:r>
              <a:rPr lang="en-US" dirty="0"/>
              <a:t> um)</a:t>
            </a:r>
          </a:p>
          <a:p>
            <a:endParaRPr lang="en-US" dirty="0"/>
          </a:p>
          <a:p>
            <a:r>
              <a:rPr lang="en-US" dirty="0" err="1"/>
              <a:t>Átakið</a:t>
            </a:r>
            <a:r>
              <a:rPr lang="en-US" dirty="0"/>
              <a:t> </a:t>
            </a:r>
            <a:r>
              <a:rPr lang="en-US" dirty="0" err="1"/>
              <a:t>tekur</a:t>
            </a:r>
            <a:r>
              <a:rPr lang="en-US" dirty="0"/>
              <a:t> </a:t>
            </a:r>
            <a:r>
              <a:rPr lang="en-US" dirty="0" err="1"/>
              <a:t>støði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, at FSF </a:t>
            </a:r>
            <a:r>
              <a:rPr lang="en-US" dirty="0" err="1"/>
              <a:t>hevur</a:t>
            </a:r>
            <a:r>
              <a:rPr lang="en-US" dirty="0"/>
              <a:t> </a:t>
            </a:r>
            <a:r>
              <a:rPr lang="en-US" dirty="0" err="1"/>
              <a:t>hugt</a:t>
            </a:r>
            <a:r>
              <a:rPr lang="en-US" dirty="0"/>
              <a:t> </a:t>
            </a:r>
            <a:r>
              <a:rPr lang="en-US" dirty="0" err="1"/>
              <a:t>eftir</a:t>
            </a:r>
            <a:r>
              <a:rPr lang="en-US" dirty="0"/>
              <a:t>, </a:t>
            </a:r>
            <a:r>
              <a:rPr lang="en-US" dirty="0" err="1"/>
              <a:t>hvør</a:t>
            </a:r>
            <a:r>
              <a:rPr lang="en-US" dirty="0"/>
              <a:t> </a:t>
            </a:r>
            <a:r>
              <a:rPr lang="en-US" dirty="0" err="1"/>
              <a:t>støðan</a:t>
            </a:r>
            <a:r>
              <a:rPr lang="en-US" dirty="0"/>
              <a:t> er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dag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hvørjar</a:t>
            </a:r>
            <a:r>
              <a:rPr lang="en-US" dirty="0"/>
              <a:t> </a:t>
            </a:r>
            <a:r>
              <a:rPr lang="en-US" dirty="0" err="1"/>
              <a:t>avbjóðingar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.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FSF </a:t>
            </a:r>
            <a:r>
              <a:rPr lang="en-US" dirty="0" err="1"/>
              <a:t>sá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trøv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at seta </a:t>
            </a:r>
            <a:r>
              <a:rPr lang="en-US" dirty="0" err="1"/>
              <a:t>sjóneyku</a:t>
            </a:r>
            <a:r>
              <a:rPr lang="en-US" dirty="0"/>
              <a:t> á </a:t>
            </a:r>
            <a:r>
              <a:rPr lang="en-US" dirty="0" err="1"/>
              <a:t>barnafótbólt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dystarhøpi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Aftaná</a:t>
            </a:r>
            <a:r>
              <a:rPr lang="en-US" dirty="0"/>
              <a:t> er </a:t>
            </a:r>
            <a:r>
              <a:rPr lang="en-US" dirty="0" err="1"/>
              <a:t>støðan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barnafótbólti</a:t>
            </a:r>
            <a:r>
              <a:rPr lang="en-US" dirty="0"/>
              <a:t> </a:t>
            </a:r>
            <a:r>
              <a:rPr lang="en-US" dirty="0" err="1"/>
              <a:t>lýst</a:t>
            </a:r>
            <a:r>
              <a:rPr lang="en-US" dirty="0"/>
              <a:t>,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millum</a:t>
            </a:r>
            <a:r>
              <a:rPr lang="en-US" dirty="0"/>
              <a:t> er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spurnarkanning</a:t>
            </a:r>
            <a:r>
              <a:rPr lang="en-US" dirty="0"/>
              <a:t> </a:t>
            </a:r>
            <a:r>
              <a:rPr lang="en-US" dirty="0" err="1"/>
              <a:t>gjørd</a:t>
            </a:r>
            <a:r>
              <a:rPr lang="en-US" dirty="0"/>
              <a:t>, um </a:t>
            </a:r>
            <a:r>
              <a:rPr lang="en-US" dirty="0" err="1"/>
              <a:t>núverandi</a:t>
            </a:r>
            <a:r>
              <a:rPr lang="en-US" dirty="0"/>
              <a:t> </a:t>
            </a:r>
            <a:r>
              <a:rPr lang="en-US" dirty="0" err="1"/>
              <a:t>dystarumhvørvið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barnafótbólti</a:t>
            </a:r>
            <a:r>
              <a:rPr lang="en-US" dirty="0"/>
              <a:t> - </a:t>
            </a:r>
            <a:r>
              <a:rPr lang="en-US" dirty="0" err="1"/>
              <a:t>spurd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vaksin</a:t>
            </a:r>
            <a:r>
              <a:rPr lang="en-US" dirty="0"/>
              <a:t>, </a:t>
            </a:r>
            <a:r>
              <a:rPr lang="en-US" dirty="0" err="1"/>
              <a:t>ið</a:t>
            </a:r>
            <a:r>
              <a:rPr lang="en-US" dirty="0"/>
              <a:t> á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ella</a:t>
            </a:r>
            <a:r>
              <a:rPr lang="en-US" dirty="0"/>
              <a:t> </a:t>
            </a:r>
            <a:r>
              <a:rPr lang="en-US" dirty="0" err="1"/>
              <a:t>annan</a:t>
            </a:r>
            <a:r>
              <a:rPr lang="en-US" dirty="0"/>
              <a:t> </a:t>
            </a:r>
            <a:r>
              <a:rPr lang="en-US" dirty="0" err="1"/>
              <a:t>hátt</a:t>
            </a:r>
            <a:r>
              <a:rPr lang="en-US" dirty="0"/>
              <a:t> </a:t>
            </a:r>
            <a:r>
              <a:rPr lang="en-US" dirty="0" err="1"/>
              <a:t>varða</a:t>
            </a:r>
            <a:r>
              <a:rPr lang="en-US" dirty="0"/>
              <a:t> av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luttiki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barnafótbóltskappingum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2025.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hesum</a:t>
            </a:r>
            <a:r>
              <a:rPr lang="en-US" dirty="0"/>
              <a:t> er man </a:t>
            </a:r>
            <a:r>
              <a:rPr lang="en-US" dirty="0" err="1"/>
              <a:t>komin</a:t>
            </a:r>
            <a:r>
              <a:rPr lang="en-US" dirty="0"/>
              <a:t> </a:t>
            </a:r>
            <a:r>
              <a:rPr lang="en-US" dirty="0" err="1"/>
              <a:t>fram</a:t>
            </a:r>
            <a:r>
              <a:rPr lang="en-US" dirty="0"/>
              <a:t> á </a:t>
            </a:r>
            <a:r>
              <a:rPr lang="en-US" dirty="0" err="1"/>
              <a:t>nakrar</a:t>
            </a:r>
            <a:r>
              <a:rPr lang="en-US" dirty="0"/>
              <a:t> </a:t>
            </a:r>
            <a:r>
              <a:rPr lang="en-US" dirty="0" err="1"/>
              <a:t>avbjóðingar</a:t>
            </a:r>
            <a:r>
              <a:rPr lang="en-US" dirty="0"/>
              <a:t>, sum man </a:t>
            </a:r>
            <a:r>
              <a:rPr lang="en-US" dirty="0" err="1"/>
              <a:t>ynskir</a:t>
            </a:r>
            <a:r>
              <a:rPr lang="en-US" dirty="0"/>
              <a:t> at </a:t>
            </a:r>
            <a:r>
              <a:rPr lang="en-US" dirty="0" err="1"/>
              <a:t>arbeiða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(</a:t>
            </a:r>
            <a:r>
              <a:rPr lang="en-US" dirty="0" err="1"/>
              <a:t>sí</a:t>
            </a:r>
            <a:r>
              <a:rPr lang="en-US" dirty="0"/>
              <a:t> </a:t>
            </a:r>
            <a:r>
              <a:rPr lang="en-US" dirty="0" err="1"/>
              <a:t>næstu</a:t>
            </a:r>
            <a:r>
              <a:rPr lang="en-US" dirty="0"/>
              <a:t> </a:t>
            </a:r>
            <a:r>
              <a:rPr lang="en-US" dirty="0" err="1"/>
              <a:t>síðu</a:t>
            </a:r>
            <a:r>
              <a:rPr lang="en-US" dirty="0"/>
              <a:t>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Her er FSF </a:t>
            </a:r>
            <a:r>
              <a:rPr lang="en-US" dirty="0" err="1"/>
              <a:t>komin</a:t>
            </a:r>
            <a:r>
              <a:rPr lang="en-US" dirty="0"/>
              <a:t> </a:t>
            </a:r>
            <a:r>
              <a:rPr lang="en-US" dirty="0" err="1"/>
              <a:t>fram</a:t>
            </a:r>
            <a:r>
              <a:rPr lang="en-US" dirty="0"/>
              <a:t> á:</a:t>
            </a:r>
          </a:p>
          <a:p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Dystarúrslitið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málúrtøkan</a:t>
            </a:r>
            <a:r>
              <a:rPr lang="en-US" dirty="0"/>
              <a:t> er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miðdepli</a:t>
            </a:r>
            <a:r>
              <a:rPr lang="en-US" dirty="0"/>
              <a:t> </a:t>
            </a:r>
            <a:r>
              <a:rPr lang="en-US" dirty="0" err="1"/>
              <a:t>heldur</a:t>
            </a:r>
            <a:r>
              <a:rPr lang="en-US" dirty="0"/>
              <a:t> </a:t>
            </a:r>
            <a:r>
              <a:rPr lang="en-US" dirty="0" err="1"/>
              <a:t>enn</a:t>
            </a:r>
            <a:r>
              <a:rPr lang="en-US" dirty="0"/>
              <a:t> </a:t>
            </a:r>
            <a:r>
              <a:rPr lang="en-US" dirty="0" err="1"/>
              <a:t>sjálvt</a:t>
            </a:r>
            <a:r>
              <a:rPr lang="en-US" dirty="0"/>
              <a:t> </a:t>
            </a:r>
            <a:r>
              <a:rPr lang="en-US" dirty="0" err="1"/>
              <a:t>spælið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at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tað</a:t>
            </a:r>
            <a:r>
              <a:rPr lang="en-US" dirty="0"/>
              <a:t> </a:t>
            </a:r>
            <a:r>
              <a:rPr lang="en-US" dirty="0" err="1"/>
              <a:t>stuttligt</a:t>
            </a:r>
            <a:r>
              <a:rPr lang="en-US" dirty="0"/>
              <a:t> saman.</a:t>
            </a:r>
          </a:p>
          <a:p>
            <a:endParaRPr lang="en-US" dirty="0"/>
          </a:p>
          <a:p>
            <a:r>
              <a:rPr lang="en-US" dirty="0"/>
              <a:t>2.: </a:t>
            </a:r>
            <a:r>
              <a:rPr lang="en-US" dirty="0" err="1"/>
              <a:t>Óneyðugt</a:t>
            </a:r>
            <a:r>
              <a:rPr lang="en-US" dirty="0"/>
              <a:t> </a:t>
            </a:r>
            <a:r>
              <a:rPr lang="en-US" dirty="0" err="1"/>
              <a:t>trýst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teimum</a:t>
            </a:r>
            <a:r>
              <a:rPr lang="en-US" dirty="0"/>
              <a:t> </a:t>
            </a:r>
            <a:r>
              <a:rPr lang="en-US" dirty="0" err="1"/>
              <a:t>vaksnu</a:t>
            </a:r>
            <a:r>
              <a:rPr lang="en-US" dirty="0"/>
              <a:t>, sum </a:t>
            </a:r>
            <a:r>
              <a:rPr lang="en-US" dirty="0" err="1"/>
              <a:t>blanda</a:t>
            </a:r>
            <a:r>
              <a:rPr lang="en-US" dirty="0"/>
              <a:t> seg </a:t>
            </a:r>
            <a:r>
              <a:rPr lang="en-US" dirty="0" err="1"/>
              <a:t>uppí</a:t>
            </a:r>
            <a:r>
              <a:rPr lang="en-US" dirty="0"/>
              <a:t> </a:t>
            </a:r>
            <a:r>
              <a:rPr lang="en-US" dirty="0" err="1"/>
              <a:t>fría</a:t>
            </a:r>
            <a:r>
              <a:rPr lang="en-US" dirty="0"/>
              <a:t> </a:t>
            </a:r>
            <a:r>
              <a:rPr lang="en-US" dirty="0" err="1"/>
              <a:t>spælið</a:t>
            </a:r>
            <a:r>
              <a:rPr lang="en-US" dirty="0"/>
              <a:t> 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dirty="0" err="1"/>
              <a:t>barninum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3. Mangla </a:t>
            </a:r>
            <a:r>
              <a:rPr lang="en-US" dirty="0" err="1"/>
              <a:t>felagsleiðreglur</a:t>
            </a:r>
            <a:r>
              <a:rPr lang="en-US" dirty="0"/>
              <a:t> um, </a:t>
            </a:r>
            <a:r>
              <a:rPr lang="en-US" dirty="0" err="1"/>
              <a:t>hvussu</a:t>
            </a:r>
            <a:r>
              <a:rPr lang="en-US" dirty="0"/>
              <a:t> vit </a:t>
            </a:r>
            <a:r>
              <a:rPr lang="en-US" dirty="0" err="1"/>
              <a:t>tosa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bera</a:t>
            </a:r>
            <a:r>
              <a:rPr lang="en-US" dirty="0"/>
              <a:t> </a:t>
            </a:r>
            <a:r>
              <a:rPr lang="en-US" dirty="0" err="1"/>
              <a:t>okkum</a:t>
            </a:r>
            <a:r>
              <a:rPr lang="en-US" dirty="0"/>
              <a:t> at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fótbóltsumhvørvinum</a:t>
            </a:r>
            <a:r>
              <a:rPr lang="en-US" dirty="0"/>
              <a:t> – </a:t>
            </a:r>
            <a:r>
              <a:rPr lang="en-US" dirty="0" err="1"/>
              <a:t>serliga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dystarhøpi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Ógreitt</a:t>
            </a:r>
            <a:r>
              <a:rPr lang="en-US" dirty="0"/>
              <a:t>, </a:t>
            </a:r>
            <a:r>
              <a:rPr lang="en-US" dirty="0" err="1"/>
              <a:t>hvør</a:t>
            </a:r>
            <a:r>
              <a:rPr lang="en-US" dirty="0"/>
              <a:t> </a:t>
            </a:r>
            <a:r>
              <a:rPr lang="en-US" dirty="0" err="1"/>
              <a:t>eigur</a:t>
            </a:r>
            <a:r>
              <a:rPr lang="en-US" dirty="0"/>
              <a:t> at ganga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vera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fyrimynd</a:t>
            </a:r>
            <a:r>
              <a:rPr lang="en-US" dirty="0"/>
              <a:t> (td. FSF),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hvussu</a:t>
            </a:r>
            <a:r>
              <a:rPr lang="en-US" dirty="0"/>
              <a:t> </a:t>
            </a:r>
            <a:r>
              <a:rPr lang="en-US" dirty="0" err="1"/>
              <a:t>teir</a:t>
            </a:r>
            <a:r>
              <a:rPr lang="en-US" dirty="0"/>
              <a:t> </a:t>
            </a:r>
            <a:r>
              <a:rPr lang="en-US" dirty="0" err="1"/>
              <a:t>ymisku</a:t>
            </a:r>
            <a:r>
              <a:rPr lang="en-US" dirty="0"/>
              <a:t> </a:t>
            </a:r>
            <a:r>
              <a:rPr lang="en-US" dirty="0" err="1"/>
              <a:t>aktørarnir</a:t>
            </a:r>
            <a:r>
              <a:rPr lang="en-US" dirty="0"/>
              <a:t> </a:t>
            </a:r>
            <a:r>
              <a:rPr lang="en-US" dirty="0" err="1"/>
              <a:t>skulu</a:t>
            </a:r>
            <a:r>
              <a:rPr lang="en-US" dirty="0"/>
              <a:t> </a:t>
            </a:r>
            <a:r>
              <a:rPr lang="en-US" dirty="0" err="1"/>
              <a:t>virka</a:t>
            </a:r>
            <a:r>
              <a:rPr lang="en-US" dirty="0"/>
              <a:t> sum </a:t>
            </a:r>
            <a:r>
              <a:rPr lang="en-US" dirty="0" err="1"/>
              <a:t>fyrimynd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Ynskjandi</a:t>
            </a:r>
            <a:r>
              <a:rPr lang="en-US" dirty="0"/>
              <a:t> </a:t>
            </a:r>
            <a:r>
              <a:rPr lang="en-US" dirty="0" err="1"/>
              <a:t>broytingin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hesarum</a:t>
            </a:r>
            <a:r>
              <a:rPr lang="en-US" dirty="0"/>
              <a:t> </a:t>
            </a:r>
            <a:r>
              <a:rPr lang="en-US" dirty="0" err="1"/>
              <a:t>átakinum</a:t>
            </a:r>
            <a:r>
              <a:rPr lang="en-US" dirty="0"/>
              <a:t> er:</a:t>
            </a:r>
          </a:p>
          <a:p>
            <a:endParaRPr lang="en-US" dirty="0"/>
          </a:p>
          <a:p>
            <a:r>
              <a:rPr lang="en-US" dirty="0"/>
              <a:t>1. (les </a:t>
            </a:r>
            <a:r>
              <a:rPr lang="en-US" dirty="0" err="1"/>
              <a:t>upp</a:t>
            </a:r>
            <a:r>
              <a:rPr lang="en-US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(les </a:t>
            </a:r>
            <a:r>
              <a:rPr lang="en-US" dirty="0" err="1"/>
              <a:t>upp</a:t>
            </a:r>
            <a:r>
              <a:rPr lang="en-US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3. (les </a:t>
            </a:r>
            <a:r>
              <a:rPr lang="en-US" dirty="0" err="1"/>
              <a:t>upp</a:t>
            </a:r>
            <a:r>
              <a:rPr lang="en-US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4. (les </a:t>
            </a:r>
            <a:r>
              <a:rPr lang="en-US" dirty="0" err="1"/>
              <a:t>upp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=&gt; Hetta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føra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, at </a:t>
            </a:r>
            <a:r>
              <a:rPr lang="en-US" dirty="0" err="1"/>
              <a:t>børnini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miðdepli</a:t>
            </a:r>
            <a:r>
              <a:rPr lang="en-US" dirty="0"/>
              <a:t> á </a:t>
            </a:r>
            <a:r>
              <a:rPr lang="en-US" dirty="0" err="1"/>
              <a:t>dystardegnum</a:t>
            </a:r>
            <a:r>
              <a:rPr lang="en-US" dirty="0"/>
              <a:t>,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tey</a:t>
            </a:r>
            <a:r>
              <a:rPr lang="en-US" dirty="0"/>
              <a:t> </a:t>
            </a:r>
            <a:r>
              <a:rPr lang="en-US" dirty="0" err="1"/>
              <a:t>suttleika</a:t>
            </a:r>
            <a:r>
              <a:rPr lang="en-US" dirty="0"/>
              <a:t> </a:t>
            </a:r>
            <a:r>
              <a:rPr lang="en-US" dirty="0" err="1"/>
              <a:t>sær</a:t>
            </a:r>
            <a:r>
              <a:rPr lang="en-US" dirty="0"/>
              <a:t> </a:t>
            </a:r>
            <a:r>
              <a:rPr lang="en-US" dirty="0" err="1"/>
              <a:t>osv</a:t>
            </a:r>
            <a:r>
              <a:rPr lang="en-US" dirty="0"/>
              <a:t>.</a:t>
            </a:r>
          </a:p>
          <a:p>
            <a:endParaRPr lang="en-US" dirty="0"/>
          </a:p>
          <a:p>
            <a:br>
              <a:rPr lang="en-US" dirty="0"/>
            </a:br>
            <a:r>
              <a:rPr lang="en-US" dirty="0"/>
              <a:t>OBS: "Jamen er </a:t>
            </a:r>
            <a:r>
              <a:rPr lang="en-US" dirty="0" err="1"/>
              <a:t>tað</a:t>
            </a:r>
            <a:r>
              <a:rPr lang="en-US" dirty="0"/>
              <a:t> so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loyvt</a:t>
            </a:r>
            <a:r>
              <a:rPr lang="en-US" dirty="0"/>
              <a:t> at </a:t>
            </a:r>
            <a:r>
              <a:rPr lang="en-US" dirty="0" err="1"/>
              <a:t>vilja</a:t>
            </a:r>
            <a:r>
              <a:rPr lang="en-US" dirty="0"/>
              <a:t> </a:t>
            </a:r>
            <a:r>
              <a:rPr lang="en-US" dirty="0" err="1"/>
              <a:t>vinna</a:t>
            </a:r>
            <a:r>
              <a:rPr lang="en-US" dirty="0"/>
              <a:t> </a:t>
            </a:r>
            <a:r>
              <a:rPr lang="en-US" dirty="0" err="1"/>
              <a:t>longur</a:t>
            </a:r>
            <a:r>
              <a:rPr lang="en-US" dirty="0"/>
              <a:t>?"</a:t>
            </a:r>
          </a:p>
          <a:p>
            <a:endParaRPr lang="en-US" dirty="0"/>
          </a:p>
          <a:p>
            <a:r>
              <a:rPr lang="en-US" dirty="0"/>
              <a:t>Svar: </a:t>
            </a:r>
            <a:r>
              <a:rPr lang="en-US" dirty="0" err="1"/>
              <a:t>Jú</a:t>
            </a:r>
            <a:r>
              <a:rPr lang="en-US" dirty="0"/>
              <a:t>, </a:t>
            </a:r>
            <a:r>
              <a:rPr lang="en-US" dirty="0" err="1"/>
              <a:t>fyri</a:t>
            </a:r>
            <a:r>
              <a:rPr lang="en-US" dirty="0"/>
              <a:t> </a:t>
            </a:r>
            <a:r>
              <a:rPr lang="en-US" dirty="0" err="1"/>
              <a:t>børnini</a:t>
            </a:r>
            <a:r>
              <a:rPr lang="en-US" dirty="0"/>
              <a:t> er </a:t>
            </a:r>
            <a:r>
              <a:rPr lang="en-US" dirty="0" err="1"/>
              <a:t>tað</a:t>
            </a:r>
            <a:r>
              <a:rPr lang="en-US" dirty="0"/>
              <a:t> </a:t>
            </a:r>
            <a:r>
              <a:rPr lang="en-US" dirty="0" err="1"/>
              <a:t>nattúrligt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gott</a:t>
            </a:r>
            <a:r>
              <a:rPr lang="en-US" dirty="0"/>
              <a:t> at </a:t>
            </a:r>
            <a:r>
              <a:rPr lang="en-US" dirty="0" err="1"/>
              <a:t>spæla</a:t>
            </a:r>
            <a:r>
              <a:rPr lang="en-US" dirty="0"/>
              <a:t> </a:t>
            </a:r>
            <a:r>
              <a:rPr lang="en-US" dirty="0" err="1"/>
              <a:t>fyri</a:t>
            </a:r>
            <a:r>
              <a:rPr lang="en-US" dirty="0"/>
              <a:t> at </a:t>
            </a:r>
            <a:r>
              <a:rPr lang="en-US" dirty="0" err="1"/>
              <a:t>vinna</a:t>
            </a:r>
            <a:r>
              <a:rPr lang="en-US" dirty="0"/>
              <a:t>. </a:t>
            </a:r>
            <a:r>
              <a:rPr lang="en-US" dirty="0" err="1"/>
              <a:t>Tað</a:t>
            </a:r>
            <a:r>
              <a:rPr lang="en-US" dirty="0"/>
              <a:t> er </a:t>
            </a:r>
            <a:r>
              <a:rPr lang="en-US" dirty="0" err="1"/>
              <a:t>innibygt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spælið</a:t>
            </a:r>
            <a:r>
              <a:rPr lang="en-US" dirty="0"/>
              <a:t>, at </a:t>
            </a:r>
            <a:r>
              <a:rPr lang="en-US" dirty="0" err="1"/>
              <a:t>tey</a:t>
            </a:r>
            <a:r>
              <a:rPr lang="en-US" dirty="0"/>
              <a:t> </a:t>
            </a:r>
            <a:r>
              <a:rPr lang="en-US" dirty="0" err="1"/>
              <a:t>royna</a:t>
            </a:r>
            <a:r>
              <a:rPr lang="en-US" dirty="0"/>
              <a:t> at </a:t>
            </a:r>
            <a:r>
              <a:rPr lang="en-US" dirty="0" err="1"/>
              <a:t>fáa</a:t>
            </a:r>
            <a:r>
              <a:rPr lang="en-US" dirty="0"/>
              <a:t> so </a:t>
            </a:r>
            <a:r>
              <a:rPr lang="en-US" dirty="0" err="1"/>
              <a:t>nógv</a:t>
            </a:r>
            <a:r>
              <a:rPr lang="en-US" dirty="0"/>
              <a:t> </a:t>
            </a:r>
            <a:r>
              <a:rPr lang="en-US" dirty="0" err="1"/>
              <a:t>mál</a:t>
            </a:r>
            <a:r>
              <a:rPr lang="en-US" dirty="0"/>
              <a:t> sum </a:t>
            </a:r>
            <a:r>
              <a:rPr lang="en-US" dirty="0" err="1"/>
              <a:t>gjørligt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sum </a:t>
            </a:r>
            <a:r>
              <a:rPr lang="en-US" dirty="0" err="1"/>
              <a:t>heild</a:t>
            </a:r>
            <a:r>
              <a:rPr lang="en-US" dirty="0"/>
              <a:t> </a:t>
            </a:r>
            <a:r>
              <a:rPr lang="en-US" dirty="0" err="1"/>
              <a:t>standa</a:t>
            </a:r>
            <a:r>
              <a:rPr lang="en-US" dirty="0"/>
              <a:t> seg </a:t>
            </a:r>
            <a:r>
              <a:rPr lang="en-US" dirty="0" err="1"/>
              <a:t>væl</a:t>
            </a:r>
            <a:r>
              <a:rPr lang="en-US" dirty="0"/>
              <a:t>. </a:t>
            </a:r>
          </a:p>
          <a:p>
            <a:r>
              <a:rPr lang="en-US" dirty="0"/>
              <a:t>Hetta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misskiljast</a:t>
            </a:r>
            <a:r>
              <a:rPr lang="en-US" dirty="0"/>
              <a:t> sum, at </a:t>
            </a:r>
            <a:r>
              <a:rPr lang="en-US" dirty="0" err="1"/>
              <a:t>tað</a:t>
            </a:r>
            <a:r>
              <a:rPr lang="en-US" dirty="0"/>
              <a:t> er </a:t>
            </a:r>
            <a:r>
              <a:rPr lang="en-US" dirty="0" err="1"/>
              <a:t>nakað</a:t>
            </a:r>
            <a:r>
              <a:rPr lang="en-US" dirty="0"/>
              <a:t> </a:t>
            </a:r>
            <a:r>
              <a:rPr lang="en-US" dirty="0" err="1"/>
              <a:t>gali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at </a:t>
            </a:r>
            <a:r>
              <a:rPr lang="en-US" dirty="0" err="1"/>
              <a:t>ynskja</a:t>
            </a:r>
            <a:r>
              <a:rPr lang="en-US" dirty="0"/>
              <a:t> at </a:t>
            </a:r>
            <a:r>
              <a:rPr lang="en-US" dirty="0" err="1"/>
              <a:t>gera</a:t>
            </a:r>
            <a:r>
              <a:rPr lang="en-US" dirty="0"/>
              <a:t> </a:t>
            </a:r>
            <a:r>
              <a:rPr lang="en-US" dirty="0" err="1"/>
              <a:t>tað</a:t>
            </a:r>
            <a:r>
              <a:rPr lang="en-US" dirty="0"/>
              <a:t> </a:t>
            </a:r>
            <a:r>
              <a:rPr lang="en-US" dirty="0" err="1"/>
              <a:t>gott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at </a:t>
            </a:r>
            <a:r>
              <a:rPr lang="en-US" dirty="0" err="1"/>
              <a:t>vinna</a:t>
            </a:r>
            <a:r>
              <a:rPr lang="en-US" dirty="0"/>
              <a:t>. Vit </a:t>
            </a:r>
            <a:r>
              <a:rPr lang="en-US" dirty="0" err="1"/>
              <a:t>skulu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køva</a:t>
            </a:r>
            <a:r>
              <a:rPr lang="en-US" dirty="0"/>
              <a:t> </a:t>
            </a:r>
            <a:r>
              <a:rPr lang="en-US" dirty="0" err="1"/>
              <a:t>ynskinum</a:t>
            </a:r>
            <a:r>
              <a:rPr lang="en-US" dirty="0"/>
              <a:t> 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dirty="0" err="1"/>
              <a:t>barninum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at </a:t>
            </a:r>
            <a:r>
              <a:rPr lang="en-US" dirty="0" err="1"/>
              <a:t>vilja</a:t>
            </a:r>
            <a:r>
              <a:rPr lang="en-US" dirty="0"/>
              <a:t> </a:t>
            </a:r>
            <a:r>
              <a:rPr lang="en-US" dirty="0" err="1"/>
              <a:t>vinna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at </a:t>
            </a:r>
            <a:r>
              <a:rPr lang="en-US" dirty="0" err="1"/>
              <a:t>gera</a:t>
            </a:r>
            <a:r>
              <a:rPr lang="en-US" dirty="0"/>
              <a:t> </a:t>
            </a:r>
            <a:r>
              <a:rPr lang="en-US" dirty="0" err="1"/>
              <a:t>tað</a:t>
            </a:r>
            <a:r>
              <a:rPr lang="en-US" dirty="0"/>
              <a:t> </a:t>
            </a:r>
            <a:r>
              <a:rPr lang="en-US" dirty="0" err="1"/>
              <a:t>gott</a:t>
            </a:r>
            <a:r>
              <a:rPr lang="en-US" dirty="0"/>
              <a:t>, men vit </a:t>
            </a:r>
            <a:r>
              <a:rPr lang="en-US" dirty="0" err="1"/>
              <a:t>vaksnu</a:t>
            </a:r>
            <a:r>
              <a:rPr lang="en-US" dirty="0"/>
              <a:t> </a:t>
            </a:r>
            <a:r>
              <a:rPr lang="en-US" dirty="0" err="1"/>
              <a:t>skulu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leggja</a:t>
            </a:r>
            <a:r>
              <a:rPr lang="en-US" dirty="0"/>
              <a:t> dent á </a:t>
            </a:r>
            <a:r>
              <a:rPr lang="en-US" dirty="0" err="1"/>
              <a:t>tann</a:t>
            </a:r>
            <a:r>
              <a:rPr lang="en-US" dirty="0"/>
              <a:t> </a:t>
            </a:r>
            <a:r>
              <a:rPr lang="en-US" dirty="0" err="1"/>
              <a:t>partin</a:t>
            </a:r>
            <a:r>
              <a:rPr lang="en-US" dirty="0"/>
              <a:t>.</a:t>
            </a:r>
          </a:p>
          <a:p>
            <a:r>
              <a:rPr lang="en-US" dirty="0"/>
              <a:t>Vit vita </a:t>
            </a:r>
            <a:r>
              <a:rPr lang="en-US" dirty="0" err="1"/>
              <a:t>betur</a:t>
            </a:r>
            <a:r>
              <a:rPr lang="en-US" dirty="0"/>
              <a:t> at </a:t>
            </a:r>
            <a:r>
              <a:rPr lang="en-US" dirty="0" err="1"/>
              <a:t>tað</a:t>
            </a:r>
            <a:r>
              <a:rPr lang="en-US" dirty="0"/>
              <a:t> at </a:t>
            </a:r>
            <a:r>
              <a:rPr lang="en-US" dirty="0" err="1"/>
              <a:t>spæla</a:t>
            </a:r>
            <a:r>
              <a:rPr lang="en-US" dirty="0"/>
              <a:t> </a:t>
            </a:r>
            <a:r>
              <a:rPr lang="en-US" dirty="0" err="1"/>
              <a:t>dyst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barnafótbólti</a:t>
            </a:r>
            <a:r>
              <a:rPr lang="en-US" dirty="0"/>
              <a:t> </a:t>
            </a:r>
            <a:r>
              <a:rPr lang="en-US" dirty="0" err="1"/>
              <a:t>snýr</a:t>
            </a:r>
            <a:r>
              <a:rPr lang="en-US" dirty="0"/>
              <a:t> seg um </a:t>
            </a:r>
            <a:r>
              <a:rPr lang="en-US" dirty="0" err="1"/>
              <a:t>nógv</a:t>
            </a:r>
            <a:r>
              <a:rPr lang="en-US" dirty="0"/>
              <a:t> </a:t>
            </a:r>
            <a:r>
              <a:rPr lang="en-US" dirty="0" err="1"/>
              <a:t>meira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annað</a:t>
            </a:r>
            <a:r>
              <a:rPr lang="en-US" dirty="0"/>
              <a:t> </a:t>
            </a:r>
            <a:r>
              <a:rPr lang="en-US" dirty="0" err="1"/>
              <a:t>enn</a:t>
            </a:r>
            <a:r>
              <a:rPr lang="en-US" dirty="0"/>
              <a:t> at </a:t>
            </a:r>
            <a:r>
              <a:rPr lang="en-US" dirty="0" err="1"/>
              <a:t>vinna</a:t>
            </a:r>
            <a:r>
              <a:rPr lang="en-US" dirty="0"/>
              <a:t>.</a:t>
            </a:r>
          </a:p>
          <a:p>
            <a:r>
              <a:rPr lang="en-US" dirty="0" err="1"/>
              <a:t>Okkara</a:t>
            </a:r>
            <a:r>
              <a:rPr lang="en-US" dirty="0"/>
              <a:t> </a:t>
            </a:r>
            <a:r>
              <a:rPr lang="en-US" dirty="0" err="1"/>
              <a:t>uppgáva</a:t>
            </a:r>
            <a:r>
              <a:rPr lang="en-US" dirty="0"/>
              <a:t> er </a:t>
            </a:r>
            <a:r>
              <a:rPr lang="en-US" dirty="0" err="1"/>
              <a:t>harafturímóti</a:t>
            </a:r>
            <a:r>
              <a:rPr lang="en-US" dirty="0"/>
              <a:t> at </a:t>
            </a:r>
            <a:r>
              <a:rPr lang="en-US" dirty="0" err="1"/>
              <a:t>hjálpa</a:t>
            </a:r>
            <a:r>
              <a:rPr lang="en-US" dirty="0"/>
              <a:t> </a:t>
            </a:r>
            <a:r>
              <a:rPr lang="en-US" dirty="0" err="1"/>
              <a:t>teimum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at </a:t>
            </a:r>
            <a:r>
              <a:rPr lang="en-US" dirty="0" err="1"/>
              <a:t>rúma</a:t>
            </a:r>
            <a:r>
              <a:rPr lang="en-US" dirty="0"/>
              <a:t> </a:t>
            </a:r>
            <a:r>
              <a:rPr lang="en-US" dirty="0" err="1"/>
              <a:t>kenslunum</a:t>
            </a:r>
            <a:r>
              <a:rPr lang="en-US" dirty="0"/>
              <a:t>, sum </a:t>
            </a:r>
            <a:r>
              <a:rPr lang="en-US" dirty="0" err="1"/>
              <a:t>tey</a:t>
            </a:r>
            <a:r>
              <a:rPr lang="en-US" dirty="0"/>
              <a:t> </a:t>
            </a:r>
            <a:r>
              <a:rPr lang="en-US" dirty="0" err="1"/>
              <a:t>møta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bæði</a:t>
            </a:r>
            <a:r>
              <a:rPr lang="en-US" dirty="0"/>
              <a:t> </a:t>
            </a:r>
            <a:r>
              <a:rPr lang="en-US" dirty="0" err="1"/>
              <a:t>viðgongd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mótgongd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hesum</a:t>
            </a:r>
            <a:r>
              <a:rPr lang="en-US" dirty="0"/>
              <a:t> </a:t>
            </a:r>
            <a:r>
              <a:rPr lang="en-US" dirty="0" err="1"/>
              <a:t>endamáli</a:t>
            </a:r>
            <a:r>
              <a:rPr lang="en-US" dirty="0"/>
              <a:t> </a:t>
            </a:r>
            <a:r>
              <a:rPr lang="en-US" dirty="0" err="1"/>
              <a:t>mugu</a:t>
            </a:r>
            <a:r>
              <a:rPr lang="en-US" dirty="0"/>
              <a:t> vit seta </a:t>
            </a:r>
            <a:r>
              <a:rPr lang="en-US" dirty="0" err="1"/>
              <a:t>orð</a:t>
            </a:r>
            <a:r>
              <a:rPr lang="en-US" dirty="0"/>
              <a:t> á,  at </a:t>
            </a:r>
            <a:r>
              <a:rPr lang="en-US" dirty="0" err="1"/>
              <a:t>barnafótbóltur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er </a:t>
            </a:r>
            <a:r>
              <a:rPr lang="en-US" dirty="0" err="1"/>
              <a:t>tað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sum </a:t>
            </a:r>
            <a:r>
              <a:rPr lang="en-US" dirty="0" err="1"/>
              <a:t>vaksnamannafótbóltur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tí</a:t>
            </a:r>
            <a:r>
              <a:rPr lang="en-US" dirty="0"/>
              <a:t> </a:t>
            </a:r>
            <a:r>
              <a:rPr lang="en-US" dirty="0" err="1"/>
              <a:t>setur</a:t>
            </a:r>
            <a:r>
              <a:rPr lang="en-US" dirty="0"/>
              <a:t> </a:t>
            </a:r>
            <a:r>
              <a:rPr lang="en-US" dirty="0" err="1"/>
              <a:t>átakið</a:t>
            </a:r>
            <a:r>
              <a:rPr lang="en-US" dirty="0"/>
              <a:t> </a:t>
            </a:r>
            <a:r>
              <a:rPr lang="en-US" dirty="0" err="1"/>
              <a:t>eisini</a:t>
            </a:r>
            <a:r>
              <a:rPr lang="en-US" dirty="0"/>
              <a:t> </a:t>
            </a:r>
            <a:r>
              <a:rPr lang="en-US" dirty="0" err="1"/>
              <a:t>orð</a:t>
            </a:r>
            <a:r>
              <a:rPr lang="en-US" dirty="0"/>
              <a:t> á, </a:t>
            </a:r>
            <a:r>
              <a:rPr lang="en-US" dirty="0" err="1"/>
              <a:t>Hvat</a:t>
            </a:r>
            <a:r>
              <a:rPr lang="en-US" dirty="0"/>
              <a:t> </a:t>
            </a:r>
            <a:r>
              <a:rPr lang="en-US" dirty="0" err="1"/>
              <a:t>Barnafótbóltur</a:t>
            </a:r>
            <a:r>
              <a:rPr lang="en-US" dirty="0"/>
              <a:t> er (</a:t>
            </a:r>
            <a:r>
              <a:rPr lang="en-US" dirty="0" err="1"/>
              <a:t>næsta</a:t>
            </a:r>
            <a:r>
              <a:rPr lang="en-US" dirty="0"/>
              <a:t> slide)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Átakið</a:t>
            </a:r>
            <a:r>
              <a:rPr lang="en-US" dirty="0"/>
              <a:t> </a:t>
            </a:r>
            <a:r>
              <a:rPr lang="en-US" dirty="0" err="1"/>
              <a:t>setur</a:t>
            </a:r>
            <a:r>
              <a:rPr lang="en-US" dirty="0"/>
              <a:t> </a:t>
            </a:r>
            <a:r>
              <a:rPr lang="en-US" dirty="0" err="1"/>
              <a:t>sjóneyku</a:t>
            </a:r>
            <a:r>
              <a:rPr lang="en-US" dirty="0"/>
              <a:t> á </a:t>
            </a:r>
            <a:r>
              <a:rPr lang="en-US" dirty="0" err="1"/>
              <a:t>tvey</a:t>
            </a:r>
            <a:r>
              <a:rPr lang="en-US" dirty="0"/>
              <a:t> </a:t>
            </a:r>
            <a:r>
              <a:rPr lang="en-US" dirty="0" err="1"/>
              <a:t>økir</a:t>
            </a:r>
            <a:r>
              <a:rPr lang="en-US" dirty="0"/>
              <a:t>: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Hvat</a:t>
            </a:r>
            <a:r>
              <a:rPr lang="en-US" dirty="0"/>
              <a:t> </a:t>
            </a:r>
            <a:r>
              <a:rPr lang="en-US" dirty="0" err="1"/>
              <a:t>barnafótbóltur</a:t>
            </a:r>
            <a:r>
              <a:rPr lang="en-US" dirty="0"/>
              <a:t> er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hvat</a:t>
            </a:r>
            <a:r>
              <a:rPr lang="en-US" dirty="0"/>
              <a:t> </a:t>
            </a:r>
            <a:r>
              <a:rPr lang="en-US" dirty="0" err="1"/>
              <a:t>børnini</a:t>
            </a:r>
            <a:r>
              <a:rPr lang="en-US" dirty="0"/>
              <a:t> </a:t>
            </a:r>
            <a:r>
              <a:rPr lang="en-US" dirty="0" err="1"/>
              <a:t>fáa</a:t>
            </a:r>
            <a:r>
              <a:rPr lang="en-US" dirty="0"/>
              <a:t> </a:t>
            </a:r>
            <a:r>
              <a:rPr lang="en-US" dirty="0" err="1"/>
              <a:t>burtur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av at ganga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barnafótbólt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Hvønn</a:t>
            </a:r>
            <a:r>
              <a:rPr lang="en-US" dirty="0"/>
              <a:t> </a:t>
            </a:r>
            <a:r>
              <a:rPr lang="en-US" dirty="0" err="1"/>
              <a:t>týdning</a:t>
            </a:r>
            <a:r>
              <a:rPr lang="en-US" dirty="0"/>
              <a:t> </a:t>
            </a:r>
            <a:r>
              <a:rPr lang="en-US" dirty="0" err="1"/>
              <a:t>atferðin</a:t>
            </a:r>
            <a:r>
              <a:rPr lang="en-US" dirty="0"/>
              <a:t> 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dirty="0" err="1"/>
              <a:t>okkum</a:t>
            </a:r>
            <a:r>
              <a:rPr lang="en-US" dirty="0"/>
              <a:t> </a:t>
            </a:r>
            <a:r>
              <a:rPr lang="en-US" dirty="0" err="1"/>
              <a:t>uttanfyri</a:t>
            </a:r>
            <a:r>
              <a:rPr lang="en-US" dirty="0"/>
              <a:t> </a:t>
            </a:r>
            <a:r>
              <a:rPr lang="en-US" dirty="0" err="1"/>
              <a:t>vøllin</a:t>
            </a:r>
            <a:r>
              <a:rPr lang="en-US" dirty="0"/>
              <a:t> </a:t>
            </a:r>
            <a:r>
              <a:rPr lang="en-US" dirty="0" err="1"/>
              <a:t>hevur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4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.pn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.pn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.pn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.pn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.pn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.pn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.pn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.pn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22.sv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svg"/><Relationship Id="rId4" Type="http://schemas.openxmlformats.org/officeDocument/2006/relationships/image" Target="../media/image4.png"/><Relationship Id="rId9" Type="http://schemas.openxmlformats.org/officeDocument/2006/relationships/image" Target="../media/image24.svg"/><Relationship Id="rId1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23.svg"/><Relationship Id="rId18" Type="http://schemas.openxmlformats.org/officeDocument/2006/relationships/image" Target="../media/image1.png"/><Relationship Id="rId3" Type="http://schemas.openxmlformats.org/officeDocument/2006/relationships/image" Target="../media/image30.png"/><Relationship Id="rId21" Type="http://schemas.openxmlformats.org/officeDocument/2006/relationships/image" Target="../media/image39.svg"/><Relationship Id="rId7" Type="http://schemas.openxmlformats.org/officeDocument/2006/relationships/image" Target="../media/image34.png"/><Relationship Id="rId12" Type="http://schemas.openxmlformats.org/officeDocument/2006/relationships/image" Target="../media/image22.svg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6.sv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21.svg"/><Relationship Id="rId5" Type="http://schemas.openxmlformats.org/officeDocument/2006/relationships/image" Target="../media/image32.svg"/><Relationship Id="rId15" Type="http://schemas.openxmlformats.org/officeDocument/2006/relationships/image" Target="../media/image25.svg"/><Relationship Id="rId10" Type="http://schemas.openxmlformats.org/officeDocument/2006/relationships/image" Target="../media/image20.svg"/><Relationship Id="rId19" Type="http://schemas.openxmlformats.org/officeDocument/2006/relationships/image" Target="../media/image37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24.svg"/><Relationship Id="rId2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1.svg"/><Relationship Id="rId7" Type="http://schemas.openxmlformats.org/officeDocument/2006/relationships/image" Target="../media/image44.sv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47.svg"/><Relationship Id="rId4" Type="http://schemas.openxmlformats.org/officeDocument/2006/relationships/image" Target="../media/image9.png"/><Relationship Id="rId9" Type="http://schemas.openxmlformats.org/officeDocument/2006/relationships/image" Target="../media/image4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3.sv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sv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22.sv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svg"/><Relationship Id="rId4" Type="http://schemas.openxmlformats.org/officeDocument/2006/relationships/image" Target="../media/image4.png"/><Relationship Id="rId9" Type="http://schemas.openxmlformats.org/officeDocument/2006/relationships/image" Target="../media/image24.sv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6688" y="1674340"/>
            <a:ext cx="12194624" cy="6938320"/>
          </a:xfrm>
          <a:custGeom>
            <a:avLst/>
            <a:gdLst/>
            <a:ahLst/>
            <a:cxnLst/>
            <a:rect l="l" t="t" r="r" b="b"/>
            <a:pathLst>
              <a:path w="12194624" h="6938320">
                <a:moveTo>
                  <a:pt x="0" y="0"/>
                </a:moveTo>
                <a:lnTo>
                  <a:pt x="12194624" y="0"/>
                </a:lnTo>
                <a:lnTo>
                  <a:pt x="12194624" y="6938320"/>
                </a:lnTo>
                <a:lnTo>
                  <a:pt x="0" y="6938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3" name="Freeform 3"/>
          <p:cNvSpPr/>
          <p:nvPr/>
        </p:nvSpPr>
        <p:spPr>
          <a:xfrm>
            <a:off x="1028700" y="8792329"/>
            <a:ext cx="525762" cy="601037"/>
          </a:xfrm>
          <a:custGeom>
            <a:avLst/>
            <a:gdLst/>
            <a:ahLst/>
            <a:cxnLst/>
            <a:rect l="l" t="t" r="r" b="b"/>
            <a:pathLst>
              <a:path w="525762" h="601037">
                <a:moveTo>
                  <a:pt x="0" y="0"/>
                </a:moveTo>
                <a:lnTo>
                  <a:pt x="525762" y="0"/>
                </a:lnTo>
                <a:lnTo>
                  <a:pt x="525762" y="601037"/>
                </a:lnTo>
                <a:lnTo>
                  <a:pt x="0" y="6010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4" name="TextBox 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">
            <a:extLst>
              <a:ext uri="{FF2B5EF4-FFF2-40B4-BE49-F238E27FC236}">
                <a16:creationId xmlns:a16="http://schemas.microsoft.com/office/drawing/2014/main" id="{AF6D2E0D-EB56-616C-FA2B-D29F38A387E0}"/>
              </a:ext>
            </a:extLst>
          </p:cNvPr>
          <p:cNvSpPr/>
          <p:nvPr/>
        </p:nvSpPr>
        <p:spPr>
          <a:xfrm rot="1100237">
            <a:off x="6215202" y="2899322"/>
            <a:ext cx="5752529" cy="5752529"/>
          </a:xfrm>
          <a:custGeom>
            <a:avLst/>
            <a:gdLst/>
            <a:ahLst/>
            <a:cxnLst/>
            <a:rect l="l" t="t" r="r" b="b"/>
            <a:pathLst>
              <a:path w="22172069" h="22172069">
                <a:moveTo>
                  <a:pt x="0" y="0"/>
                </a:moveTo>
                <a:lnTo>
                  <a:pt x="22172069" y="0"/>
                </a:lnTo>
                <a:lnTo>
                  <a:pt x="22172069" y="22172069"/>
                </a:lnTo>
                <a:lnTo>
                  <a:pt x="0" y="221720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</a:p>
        </p:txBody>
      </p:sp>
      <p:sp>
        <p:nvSpPr>
          <p:cNvPr id="4" name="Freeform 4"/>
          <p:cNvSpPr/>
          <p:nvPr/>
        </p:nvSpPr>
        <p:spPr>
          <a:xfrm rot="5400000">
            <a:off x="6225899" y="2896095"/>
            <a:ext cx="5745202" cy="5745202"/>
          </a:xfrm>
          <a:custGeom>
            <a:avLst/>
            <a:gdLst/>
            <a:ahLst/>
            <a:cxnLst/>
            <a:rect l="l" t="t" r="r" b="b"/>
            <a:pathLst>
              <a:path w="7660269" h="7660269">
                <a:moveTo>
                  <a:pt x="0" y="0"/>
                </a:moveTo>
                <a:lnTo>
                  <a:pt x="7660269" y="0"/>
                </a:lnTo>
                <a:lnTo>
                  <a:pt x="7660269" y="7660269"/>
                </a:lnTo>
                <a:lnTo>
                  <a:pt x="0" y="76602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 dirty="0"/>
          </a:p>
        </p:txBody>
      </p:sp>
      <p:grpSp>
        <p:nvGrpSpPr>
          <p:cNvPr id="5" name="Group 5"/>
          <p:cNvGrpSpPr/>
          <p:nvPr/>
        </p:nvGrpSpPr>
        <p:grpSpPr>
          <a:xfrm rot="8207183">
            <a:off x="10574638" y="3154629"/>
            <a:ext cx="604126" cy="60412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2466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9484" tIns="69484" rIns="69484" bIns="69484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207183">
            <a:off x="6028357" y="4768739"/>
            <a:ext cx="604126" cy="60412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2466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6561" tIns="26561" rIns="26561" bIns="26561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1544751">
            <a:off x="6107588" y="4891143"/>
            <a:ext cx="445664" cy="359316"/>
          </a:xfrm>
          <a:custGeom>
            <a:avLst/>
            <a:gdLst/>
            <a:ahLst/>
            <a:cxnLst/>
            <a:rect l="l" t="t" r="r" b="b"/>
            <a:pathLst>
              <a:path w="594218" h="479088">
                <a:moveTo>
                  <a:pt x="0" y="0"/>
                </a:moveTo>
                <a:lnTo>
                  <a:pt x="594218" y="0"/>
                </a:lnTo>
                <a:lnTo>
                  <a:pt x="594218" y="479089"/>
                </a:lnTo>
                <a:lnTo>
                  <a:pt x="0" y="4790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12" name="TextBox 12"/>
          <p:cNvSpPr txBox="1"/>
          <p:nvPr/>
        </p:nvSpPr>
        <p:spPr>
          <a:xfrm>
            <a:off x="1770054" y="4933209"/>
            <a:ext cx="4133392" cy="320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TRYGGLEIKI</a:t>
            </a:r>
          </a:p>
        </p:txBody>
      </p:sp>
      <p:grpSp>
        <p:nvGrpSpPr>
          <p:cNvPr id="13" name="Group 13"/>
          <p:cNvGrpSpPr/>
          <p:nvPr/>
        </p:nvGrpSpPr>
        <p:grpSpPr>
          <a:xfrm rot="8207183">
            <a:off x="8796437" y="8195961"/>
            <a:ext cx="604126" cy="60412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2466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6561" tIns="26561" rIns="26561" bIns="26561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21514564">
            <a:off x="8922601" y="8286777"/>
            <a:ext cx="351797" cy="418806"/>
          </a:xfrm>
          <a:custGeom>
            <a:avLst/>
            <a:gdLst/>
            <a:ahLst/>
            <a:cxnLst/>
            <a:rect l="l" t="t" r="r" b="b"/>
            <a:pathLst>
              <a:path w="469063" h="558408">
                <a:moveTo>
                  <a:pt x="0" y="0"/>
                </a:moveTo>
                <a:lnTo>
                  <a:pt x="469063" y="0"/>
                </a:lnTo>
                <a:lnTo>
                  <a:pt x="469063" y="558408"/>
                </a:lnTo>
                <a:lnTo>
                  <a:pt x="0" y="5584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17" name="TextBox 17"/>
          <p:cNvSpPr txBox="1"/>
          <p:nvPr/>
        </p:nvSpPr>
        <p:spPr>
          <a:xfrm>
            <a:off x="7320299" y="8889279"/>
            <a:ext cx="3556402" cy="65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STYRKJA</a:t>
            </a:r>
          </a:p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 SJÁLVSMYNDINA</a:t>
            </a:r>
          </a:p>
        </p:txBody>
      </p:sp>
      <p:grpSp>
        <p:nvGrpSpPr>
          <p:cNvPr id="18" name="Group 18"/>
          <p:cNvGrpSpPr/>
          <p:nvPr/>
        </p:nvGrpSpPr>
        <p:grpSpPr>
          <a:xfrm rot="8207183">
            <a:off x="6399401" y="7002036"/>
            <a:ext cx="604126" cy="60412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2466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6561" tIns="26561" rIns="26561" bIns="26561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21579069">
            <a:off x="6511796" y="7078110"/>
            <a:ext cx="379337" cy="444752"/>
          </a:xfrm>
          <a:custGeom>
            <a:avLst/>
            <a:gdLst/>
            <a:ahLst/>
            <a:cxnLst/>
            <a:rect l="l" t="t" r="r" b="b"/>
            <a:pathLst>
              <a:path w="505782" h="593003">
                <a:moveTo>
                  <a:pt x="0" y="0"/>
                </a:moveTo>
                <a:lnTo>
                  <a:pt x="505782" y="0"/>
                </a:lnTo>
                <a:lnTo>
                  <a:pt x="505782" y="593003"/>
                </a:lnTo>
                <a:lnTo>
                  <a:pt x="0" y="5930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22" name="TextBox 22"/>
          <p:cNvSpPr txBox="1"/>
          <p:nvPr/>
        </p:nvSpPr>
        <p:spPr>
          <a:xfrm>
            <a:off x="2113952" y="7121496"/>
            <a:ext cx="4133392" cy="320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KROPSLIG MENNING</a:t>
            </a:r>
          </a:p>
        </p:txBody>
      </p:sp>
      <p:grpSp>
        <p:nvGrpSpPr>
          <p:cNvPr id="23" name="Group 23"/>
          <p:cNvGrpSpPr/>
          <p:nvPr/>
        </p:nvGrpSpPr>
        <p:grpSpPr>
          <a:xfrm rot="8207183">
            <a:off x="11459632" y="4768739"/>
            <a:ext cx="604126" cy="60412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2466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6561" tIns="26561" rIns="26561" bIns="26561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 rot="21420542">
            <a:off x="11586700" y="4895159"/>
            <a:ext cx="349991" cy="349991"/>
          </a:xfrm>
          <a:custGeom>
            <a:avLst/>
            <a:gdLst/>
            <a:ahLst/>
            <a:cxnLst/>
            <a:rect l="l" t="t" r="r" b="b"/>
            <a:pathLst>
              <a:path w="466654" h="466654">
                <a:moveTo>
                  <a:pt x="0" y="0"/>
                </a:moveTo>
                <a:lnTo>
                  <a:pt x="466654" y="0"/>
                </a:lnTo>
                <a:lnTo>
                  <a:pt x="466654" y="466654"/>
                </a:lnTo>
                <a:lnTo>
                  <a:pt x="0" y="4666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27" name="TextBox 27"/>
          <p:cNvSpPr txBox="1"/>
          <p:nvPr/>
        </p:nvSpPr>
        <p:spPr>
          <a:xfrm>
            <a:off x="12188669" y="4933209"/>
            <a:ext cx="2164718" cy="320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60"/>
              </a:lnSpc>
              <a:spcBef>
                <a:spcPct val="0"/>
              </a:spcBef>
            </a:pPr>
            <a:r>
              <a:rPr lang="en-US" sz="1900" u="none" strike="noStrike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FELAGSSKAPUR</a:t>
            </a:r>
          </a:p>
        </p:txBody>
      </p:sp>
      <p:grpSp>
        <p:nvGrpSpPr>
          <p:cNvPr id="28" name="Group 28"/>
          <p:cNvGrpSpPr/>
          <p:nvPr/>
        </p:nvGrpSpPr>
        <p:grpSpPr>
          <a:xfrm rot="8207183">
            <a:off x="7091195" y="3154629"/>
            <a:ext cx="604126" cy="604126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2466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6561" tIns="26561" rIns="26561" bIns="26561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 rot="56172">
            <a:off x="7240959" y="3232626"/>
            <a:ext cx="304598" cy="450422"/>
          </a:xfrm>
          <a:custGeom>
            <a:avLst/>
            <a:gdLst/>
            <a:ahLst/>
            <a:cxnLst/>
            <a:rect l="l" t="t" r="r" b="b"/>
            <a:pathLst>
              <a:path w="406130" h="600562">
                <a:moveTo>
                  <a:pt x="0" y="0"/>
                </a:moveTo>
                <a:lnTo>
                  <a:pt x="406130" y="0"/>
                </a:lnTo>
                <a:lnTo>
                  <a:pt x="406130" y="600563"/>
                </a:lnTo>
                <a:lnTo>
                  <a:pt x="0" y="6005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32" name="TextBox 32"/>
          <p:cNvSpPr txBox="1"/>
          <p:nvPr/>
        </p:nvSpPr>
        <p:spPr>
          <a:xfrm>
            <a:off x="5326562" y="2573832"/>
            <a:ext cx="4133392" cy="320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60"/>
              </a:lnSpc>
              <a:spcBef>
                <a:spcPct val="0"/>
              </a:spcBef>
            </a:pPr>
            <a:r>
              <a:rPr lang="en-US" sz="1900" u="none" strike="noStrike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GLEÐI OG ÁRÆÐI</a:t>
            </a:r>
          </a:p>
        </p:txBody>
      </p:sp>
      <p:grpSp>
        <p:nvGrpSpPr>
          <p:cNvPr id="33" name="Group 33"/>
          <p:cNvGrpSpPr/>
          <p:nvPr/>
        </p:nvGrpSpPr>
        <p:grpSpPr>
          <a:xfrm rot="8207183">
            <a:off x="11232231" y="7002036"/>
            <a:ext cx="604126" cy="604126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2466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6561" tIns="26561" rIns="26561" bIns="26561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 rot="3806">
            <a:off x="11359622" y="7140780"/>
            <a:ext cx="349345" cy="326637"/>
          </a:xfrm>
          <a:custGeom>
            <a:avLst/>
            <a:gdLst/>
            <a:ahLst/>
            <a:cxnLst/>
            <a:rect l="l" t="t" r="r" b="b"/>
            <a:pathLst>
              <a:path w="465793" h="435516">
                <a:moveTo>
                  <a:pt x="0" y="0"/>
                </a:moveTo>
                <a:lnTo>
                  <a:pt x="465793" y="0"/>
                </a:lnTo>
                <a:lnTo>
                  <a:pt x="465793" y="435516"/>
                </a:lnTo>
                <a:lnTo>
                  <a:pt x="0" y="4355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37" name="TextBox 37"/>
          <p:cNvSpPr txBox="1"/>
          <p:nvPr/>
        </p:nvSpPr>
        <p:spPr>
          <a:xfrm>
            <a:off x="11961268" y="7125108"/>
            <a:ext cx="4133392" cy="320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RÚMAR ØLLUM KENSLUM</a:t>
            </a:r>
          </a:p>
        </p:txBody>
      </p:sp>
      <p:sp>
        <p:nvSpPr>
          <p:cNvPr id="38" name="Freeform 38"/>
          <p:cNvSpPr/>
          <p:nvPr/>
        </p:nvSpPr>
        <p:spPr>
          <a:xfrm rot="6189048">
            <a:off x="10680289" y="3260280"/>
            <a:ext cx="392823" cy="392823"/>
          </a:xfrm>
          <a:custGeom>
            <a:avLst/>
            <a:gdLst/>
            <a:ahLst/>
            <a:cxnLst/>
            <a:rect l="l" t="t" r="r" b="b"/>
            <a:pathLst>
              <a:path w="523764" h="523764">
                <a:moveTo>
                  <a:pt x="0" y="0"/>
                </a:moveTo>
                <a:lnTo>
                  <a:pt x="523764" y="0"/>
                </a:lnTo>
                <a:lnTo>
                  <a:pt x="523764" y="523763"/>
                </a:lnTo>
                <a:lnTo>
                  <a:pt x="0" y="5237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a-FO"/>
          </a:p>
        </p:txBody>
      </p:sp>
      <p:sp>
        <p:nvSpPr>
          <p:cNvPr id="39" name="TextBox 39"/>
          <p:cNvSpPr txBox="1"/>
          <p:nvPr/>
        </p:nvSpPr>
        <p:spPr>
          <a:xfrm>
            <a:off x="8810005" y="2573832"/>
            <a:ext cx="4133392" cy="320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LÍVSLANGUR ÁHUGI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437319" y="1009465"/>
            <a:ext cx="7585068" cy="1000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  <a:spcBef>
                <a:spcPct val="0"/>
              </a:spcBef>
            </a:pPr>
            <a:r>
              <a:rPr lang="en-US" sz="6000" dirty="0">
                <a:solidFill>
                  <a:srgbClr val="C6D93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BARNAFÓTBÓLTUR</a:t>
            </a:r>
          </a:p>
        </p:txBody>
      </p:sp>
      <p:sp>
        <p:nvSpPr>
          <p:cNvPr id="41" name="Freeform 41"/>
          <p:cNvSpPr/>
          <p:nvPr/>
        </p:nvSpPr>
        <p:spPr>
          <a:xfrm>
            <a:off x="8596724" y="5483202"/>
            <a:ext cx="1003550" cy="570986"/>
          </a:xfrm>
          <a:custGeom>
            <a:avLst/>
            <a:gdLst/>
            <a:ahLst/>
            <a:cxnLst/>
            <a:rect l="l" t="t" r="r" b="b"/>
            <a:pathLst>
              <a:path w="1338067" h="761314">
                <a:moveTo>
                  <a:pt x="0" y="0"/>
                </a:moveTo>
                <a:lnTo>
                  <a:pt x="1338067" y="0"/>
                </a:lnTo>
                <a:lnTo>
                  <a:pt x="1338067" y="761314"/>
                </a:lnTo>
                <a:lnTo>
                  <a:pt x="0" y="7613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grpSp>
        <p:nvGrpSpPr>
          <p:cNvPr id="42" name="Group 42"/>
          <p:cNvGrpSpPr/>
          <p:nvPr/>
        </p:nvGrpSpPr>
        <p:grpSpPr>
          <a:xfrm>
            <a:off x="1028700" y="9258300"/>
            <a:ext cx="3376615" cy="515280"/>
            <a:chOff x="0" y="0"/>
            <a:chExt cx="4502154" cy="68704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</a:p>
        </p:txBody>
      </p:sp>
      <p:grpSp>
        <p:nvGrpSpPr>
          <p:cNvPr id="3" name="Group 3"/>
          <p:cNvGrpSpPr/>
          <p:nvPr/>
        </p:nvGrpSpPr>
        <p:grpSpPr>
          <a:xfrm rot="2515243">
            <a:off x="-9048103" y="-3996292"/>
            <a:ext cx="18192103" cy="17864895"/>
            <a:chOff x="0" y="0"/>
            <a:chExt cx="24256137" cy="23819860"/>
          </a:xfrm>
        </p:grpSpPr>
        <p:sp>
          <p:nvSpPr>
            <p:cNvPr id="4" name="Freeform 4"/>
            <p:cNvSpPr/>
            <p:nvPr/>
          </p:nvSpPr>
          <p:spPr>
            <a:xfrm>
              <a:off x="1244421" y="0"/>
              <a:ext cx="22172069" cy="22172069"/>
            </a:xfrm>
            <a:custGeom>
              <a:avLst/>
              <a:gdLst/>
              <a:ahLst/>
              <a:cxnLst/>
              <a:rect l="l" t="t" r="r" b="b"/>
              <a:pathLst>
                <a:path w="22172069" h="22172069">
                  <a:moveTo>
                    <a:pt x="0" y="0"/>
                  </a:moveTo>
                  <a:lnTo>
                    <a:pt x="22172069" y="0"/>
                  </a:lnTo>
                  <a:lnTo>
                    <a:pt x="22172069" y="22172069"/>
                  </a:lnTo>
                  <a:lnTo>
                    <a:pt x="0" y="22172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5" name="Group 5"/>
            <p:cNvGrpSpPr/>
            <p:nvPr/>
          </p:nvGrpSpPr>
          <p:grpSpPr>
            <a:xfrm rot="8207183">
              <a:off x="18027216" y="1550663"/>
              <a:ext cx="2331462" cy="233146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6009" tIns="66009" rIns="66009" bIns="66009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8207183">
              <a:off x="482060" y="7779889"/>
              <a:ext cx="2331462" cy="2331462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-55249">
              <a:off x="787832" y="8252278"/>
              <a:ext cx="1719918" cy="1386684"/>
            </a:xfrm>
            <a:custGeom>
              <a:avLst/>
              <a:gdLst/>
              <a:ahLst/>
              <a:cxnLst/>
              <a:rect l="l" t="t" r="r" b="b"/>
              <a:pathLst>
                <a:path w="1719918" h="1386684">
                  <a:moveTo>
                    <a:pt x="0" y="0"/>
                  </a:moveTo>
                  <a:lnTo>
                    <a:pt x="1719918" y="0"/>
                  </a:lnTo>
                  <a:lnTo>
                    <a:pt x="1719918" y="1386684"/>
                  </a:lnTo>
                  <a:lnTo>
                    <a:pt x="0" y="1386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12" name="Group 12"/>
            <p:cNvGrpSpPr/>
            <p:nvPr/>
          </p:nvGrpSpPr>
          <p:grpSpPr>
            <a:xfrm rot="8207183">
              <a:off x="11164725" y="21006338"/>
              <a:ext cx="2331462" cy="2331462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-85436">
              <a:off x="11651622" y="21356817"/>
              <a:ext cx="1357667" cy="1616270"/>
            </a:xfrm>
            <a:custGeom>
              <a:avLst/>
              <a:gdLst/>
              <a:ahLst/>
              <a:cxnLst/>
              <a:rect l="l" t="t" r="r" b="b"/>
              <a:pathLst>
                <a:path w="1357667" h="1616270">
                  <a:moveTo>
                    <a:pt x="0" y="0"/>
                  </a:moveTo>
                  <a:lnTo>
                    <a:pt x="1357667" y="0"/>
                  </a:lnTo>
                  <a:lnTo>
                    <a:pt x="1357667" y="1616270"/>
                  </a:lnTo>
                  <a:lnTo>
                    <a:pt x="0" y="1616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16" name="Group 16"/>
            <p:cNvGrpSpPr/>
            <p:nvPr/>
          </p:nvGrpSpPr>
          <p:grpSpPr>
            <a:xfrm rot="8207183">
              <a:off x="1914008" y="16398700"/>
              <a:ext cx="2331462" cy="233146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-20931">
              <a:off x="2347765" y="16692291"/>
              <a:ext cx="1463947" cy="1716401"/>
            </a:xfrm>
            <a:custGeom>
              <a:avLst/>
              <a:gdLst/>
              <a:ahLst/>
              <a:cxnLst/>
              <a:rect l="l" t="t" r="r" b="b"/>
              <a:pathLst>
                <a:path w="1463947" h="1716401">
                  <a:moveTo>
                    <a:pt x="0" y="0"/>
                  </a:moveTo>
                  <a:lnTo>
                    <a:pt x="1463947" y="0"/>
                  </a:lnTo>
                  <a:lnTo>
                    <a:pt x="1463947" y="1716401"/>
                  </a:lnTo>
                  <a:lnTo>
                    <a:pt x="0" y="1716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0" name="Group 20"/>
            <p:cNvGrpSpPr/>
            <p:nvPr/>
          </p:nvGrpSpPr>
          <p:grpSpPr>
            <a:xfrm rot="8207183">
              <a:off x="21442615" y="7779889"/>
              <a:ext cx="2331462" cy="2331462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>
                  <a:alpha val="0"/>
                </a:srgbClr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-2495974">
              <a:off x="21932999" y="8267773"/>
              <a:ext cx="1350694" cy="1350694"/>
            </a:xfrm>
            <a:custGeom>
              <a:avLst/>
              <a:gdLst/>
              <a:ahLst/>
              <a:cxnLst/>
              <a:rect l="l" t="t" r="r" b="b"/>
              <a:pathLst>
                <a:path w="1350694" h="1350694">
                  <a:moveTo>
                    <a:pt x="0" y="0"/>
                  </a:moveTo>
                  <a:lnTo>
                    <a:pt x="1350693" y="0"/>
                  </a:lnTo>
                  <a:lnTo>
                    <a:pt x="1350693" y="1350694"/>
                  </a:lnTo>
                  <a:lnTo>
                    <a:pt x="0" y="1350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4" name="Group 24"/>
            <p:cNvGrpSpPr/>
            <p:nvPr/>
          </p:nvGrpSpPr>
          <p:grpSpPr>
            <a:xfrm rot="8207183">
              <a:off x="4583800" y="1550663"/>
              <a:ext cx="2331462" cy="233146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 rot="56172">
              <a:off x="5161774" y="1851672"/>
              <a:ext cx="1175514" cy="1738283"/>
            </a:xfrm>
            <a:custGeom>
              <a:avLst/>
              <a:gdLst/>
              <a:ahLst/>
              <a:cxnLst/>
              <a:rect l="l" t="t" r="r" b="b"/>
              <a:pathLst>
                <a:path w="1175514" h="1738283">
                  <a:moveTo>
                    <a:pt x="0" y="0"/>
                  </a:moveTo>
                  <a:lnTo>
                    <a:pt x="1175513" y="0"/>
                  </a:lnTo>
                  <a:lnTo>
                    <a:pt x="1175513" y="1738283"/>
                  </a:lnTo>
                  <a:lnTo>
                    <a:pt x="0" y="1738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8" name="Group 28"/>
            <p:cNvGrpSpPr/>
            <p:nvPr/>
          </p:nvGrpSpPr>
          <p:grpSpPr>
            <a:xfrm rot="8207183">
              <a:off x="20565022" y="16398700"/>
              <a:ext cx="2331462" cy="2331462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3806">
              <a:off x="21056653" y="16934147"/>
              <a:ext cx="1348202" cy="1260568"/>
            </a:xfrm>
            <a:custGeom>
              <a:avLst/>
              <a:gdLst/>
              <a:ahLst/>
              <a:cxnLst/>
              <a:rect l="l" t="t" r="r" b="b"/>
              <a:pathLst>
                <a:path w="1348202" h="1260568">
                  <a:moveTo>
                    <a:pt x="0" y="0"/>
                  </a:moveTo>
                  <a:lnTo>
                    <a:pt x="1348201" y="0"/>
                  </a:lnTo>
                  <a:lnTo>
                    <a:pt x="1348201" y="1260569"/>
                  </a:lnTo>
                  <a:lnTo>
                    <a:pt x="0" y="1260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32" name="Freeform 32"/>
            <p:cNvSpPr/>
            <p:nvPr/>
          </p:nvSpPr>
          <p:spPr>
            <a:xfrm rot="6189048">
              <a:off x="18434949" y="1958396"/>
              <a:ext cx="1515995" cy="1515995"/>
            </a:xfrm>
            <a:custGeom>
              <a:avLst/>
              <a:gdLst/>
              <a:ahLst/>
              <a:cxnLst/>
              <a:rect l="l" t="t" r="r" b="b"/>
              <a:pathLst>
                <a:path w="1515995" h="1515995">
                  <a:moveTo>
                    <a:pt x="0" y="0"/>
                  </a:moveTo>
                  <a:lnTo>
                    <a:pt x="1515995" y="0"/>
                  </a:lnTo>
                  <a:lnTo>
                    <a:pt x="1515995" y="1515995"/>
                  </a:lnTo>
                  <a:lnTo>
                    <a:pt x="0" y="1515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144000" y="2838271"/>
            <a:ext cx="8065079" cy="1808353"/>
            <a:chOff x="0" y="0"/>
            <a:chExt cx="10753439" cy="2411137"/>
          </a:xfrm>
        </p:grpSpPr>
        <p:sp>
          <p:nvSpPr>
            <p:cNvPr id="34" name="TextBox 34"/>
            <p:cNvSpPr txBox="1"/>
            <p:nvPr/>
          </p:nvSpPr>
          <p:spPr>
            <a:xfrm>
              <a:off x="0" y="38100"/>
              <a:ext cx="2493495" cy="1336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615"/>
                </a:lnSpc>
              </a:pPr>
              <a:r>
                <a:rPr lang="en-US" sz="6799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01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280195" y="1336717"/>
              <a:ext cx="5781036" cy="1074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At skapa gleði og áhuga fyri fótbólti, sum varar alt lívið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280195" y="179510"/>
              <a:ext cx="7473245" cy="112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Lívslangur áhugi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028700" y="1093153"/>
            <a:ext cx="5673914" cy="116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68"/>
              </a:lnSpc>
              <a:spcBef>
                <a:spcPct val="0"/>
              </a:spcBef>
            </a:pPr>
            <a:r>
              <a:rPr lang="en-US" sz="3591">
                <a:solidFill>
                  <a:srgbClr val="3D2466"/>
                </a:solidFill>
                <a:latin typeface="Montserrat 1"/>
                <a:ea typeface="Montserrat 1"/>
                <a:cs typeface="Montserrat 1"/>
                <a:sym typeface="Montserrat 1"/>
              </a:rPr>
              <a:t>ENDAMÁLIÐ VIÐ </a:t>
            </a:r>
            <a:r>
              <a:rPr lang="en-US" sz="3591" b="1" u="none" strike="noStrike">
                <a:solidFill>
                  <a:srgbClr val="3D2466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BARNAFÓTBÓLTI ER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028700" y="9258300"/>
            <a:ext cx="3376615" cy="515280"/>
            <a:chOff x="0" y="0"/>
            <a:chExt cx="4502154" cy="6870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</a:p>
        </p:txBody>
      </p:sp>
      <p:grpSp>
        <p:nvGrpSpPr>
          <p:cNvPr id="3" name="Group 3"/>
          <p:cNvGrpSpPr/>
          <p:nvPr/>
        </p:nvGrpSpPr>
        <p:grpSpPr>
          <a:xfrm rot="298844">
            <a:off x="-9048443" y="-3988466"/>
            <a:ext cx="18372394" cy="17864895"/>
            <a:chOff x="0" y="0"/>
            <a:chExt cx="24496526" cy="23819860"/>
          </a:xfrm>
        </p:grpSpPr>
        <p:sp>
          <p:nvSpPr>
            <p:cNvPr id="4" name="Freeform 4"/>
            <p:cNvSpPr/>
            <p:nvPr/>
          </p:nvSpPr>
          <p:spPr>
            <a:xfrm>
              <a:off x="1244421" y="0"/>
              <a:ext cx="22172069" cy="22172069"/>
            </a:xfrm>
            <a:custGeom>
              <a:avLst/>
              <a:gdLst/>
              <a:ahLst/>
              <a:cxnLst/>
              <a:rect l="l" t="t" r="r" b="b"/>
              <a:pathLst>
                <a:path w="22172069" h="22172069">
                  <a:moveTo>
                    <a:pt x="0" y="0"/>
                  </a:moveTo>
                  <a:lnTo>
                    <a:pt x="22172069" y="0"/>
                  </a:lnTo>
                  <a:lnTo>
                    <a:pt x="22172069" y="22172069"/>
                  </a:lnTo>
                  <a:lnTo>
                    <a:pt x="0" y="22172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5" name="Group 5"/>
            <p:cNvGrpSpPr/>
            <p:nvPr/>
          </p:nvGrpSpPr>
          <p:grpSpPr>
            <a:xfrm rot="8207183">
              <a:off x="18027216" y="1550663"/>
              <a:ext cx="2331462" cy="233146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6009" tIns="66009" rIns="66009" bIns="66009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8207183">
              <a:off x="482060" y="7779889"/>
              <a:ext cx="2331462" cy="2331462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-55249">
              <a:off x="787832" y="8252278"/>
              <a:ext cx="1719918" cy="1386684"/>
            </a:xfrm>
            <a:custGeom>
              <a:avLst/>
              <a:gdLst/>
              <a:ahLst/>
              <a:cxnLst/>
              <a:rect l="l" t="t" r="r" b="b"/>
              <a:pathLst>
                <a:path w="1719918" h="1386684">
                  <a:moveTo>
                    <a:pt x="0" y="0"/>
                  </a:moveTo>
                  <a:lnTo>
                    <a:pt x="1719918" y="0"/>
                  </a:lnTo>
                  <a:lnTo>
                    <a:pt x="1719918" y="1386684"/>
                  </a:lnTo>
                  <a:lnTo>
                    <a:pt x="0" y="1386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12" name="Group 12"/>
            <p:cNvGrpSpPr/>
            <p:nvPr/>
          </p:nvGrpSpPr>
          <p:grpSpPr>
            <a:xfrm rot="8207183">
              <a:off x="11164725" y="21006338"/>
              <a:ext cx="2331462" cy="2331462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-85436">
              <a:off x="11651622" y="21356817"/>
              <a:ext cx="1357667" cy="1616270"/>
            </a:xfrm>
            <a:custGeom>
              <a:avLst/>
              <a:gdLst/>
              <a:ahLst/>
              <a:cxnLst/>
              <a:rect l="l" t="t" r="r" b="b"/>
              <a:pathLst>
                <a:path w="1357667" h="1616270">
                  <a:moveTo>
                    <a:pt x="0" y="0"/>
                  </a:moveTo>
                  <a:lnTo>
                    <a:pt x="1357667" y="0"/>
                  </a:lnTo>
                  <a:lnTo>
                    <a:pt x="1357667" y="1616270"/>
                  </a:lnTo>
                  <a:lnTo>
                    <a:pt x="0" y="1616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16" name="Group 16"/>
            <p:cNvGrpSpPr/>
            <p:nvPr/>
          </p:nvGrpSpPr>
          <p:grpSpPr>
            <a:xfrm rot="8207183">
              <a:off x="1914008" y="16398700"/>
              <a:ext cx="2331462" cy="233146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-20931">
              <a:off x="2347765" y="16692291"/>
              <a:ext cx="1463947" cy="1716401"/>
            </a:xfrm>
            <a:custGeom>
              <a:avLst/>
              <a:gdLst/>
              <a:ahLst/>
              <a:cxnLst/>
              <a:rect l="l" t="t" r="r" b="b"/>
              <a:pathLst>
                <a:path w="1463947" h="1716401">
                  <a:moveTo>
                    <a:pt x="0" y="0"/>
                  </a:moveTo>
                  <a:lnTo>
                    <a:pt x="1463947" y="0"/>
                  </a:lnTo>
                  <a:lnTo>
                    <a:pt x="1463947" y="1716401"/>
                  </a:lnTo>
                  <a:lnTo>
                    <a:pt x="0" y="1716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0" name="Group 20"/>
            <p:cNvGrpSpPr/>
            <p:nvPr/>
          </p:nvGrpSpPr>
          <p:grpSpPr>
            <a:xfrm rot="8207183">
              <a:off x="21683003" y="7758939"/>
              <a:ext cx="2331462" cy="2331462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-294365">
              <a:off x="22166744" y="8234897"/>
              <a:ext cx="1350694" cy="1350694"/>
            </a:xfrm>
            <a:custGeom>
              <a:avLst/>
              <a:gdLst/>
              <a:ahLst/>
              <a:cxnLst/>
              <a:rect l="l" t="t" r="r" b="b"/>
              <a:pathLst>
                <a:path w="1350694" h="1350694">
                  <a:moveTo>
                    <a:pt x="0" y="0"/>
                  </a:moveTo>
                  <a:lnTo>
                    <a:pt x="1350694" y="0"/>
                  </a:lnTo>
                  <a:lnTo>
                    <a:pt x="1350694" y="1350694"/>
                  </a:lnTo>
                  <a:lnTo>
                    <a:pt x="0" y="1350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4" name="Group 24"/>
            <p:cNvGrpSpPr/>
            <p:nvPr/>
          </p:nvGrpSpPr>
          <p:grpSpPr>
            <a:xfrm rot="8207183">
              <a:off x="4583800" y="1550663"/>
              <a:ext cx="2331462" cy="233146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 rot="56172">
              <a:off x="5161774" y="1851672"/>
              <a:ext cx="1175514" cy="1738283"/>
            </a:xfrm>
            <a:custGeom>
              <a:avLst/>
              <a:gdLst/>
              <a:ahLst/>
              <a:cxnLst/>
              <a:rect l="l" t="t" r="r" b="b"/>
              <a:pathLst>
                <a:path w="1175514" h="1738283">
                  <a:moveTo>
                    <a:pt x="0" y="0"/>
                  </a:moveTo>
                  <a:lnTo>
                    <a:pt x="1175513" y="0"/>
                  </a:lnTo>
                  <a:lnTo>
                    <a:pt x="1175513" y="1738283"/>
                  </a:lnTo>
                  <a:lnTo>
                    <a:pt x="0" y="1738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8" name="Group 28"/>
            <p:cNvGrpSpPr/>
            <p:nvPr/>
          </p:nvGrpSpPr>
          <p:grpSpPr>
            <a:xfrm rot="8207183">
              <a:off x="20565022" y="16398700"/>
              <a:ext cx="2331462" cy="2331462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>
                  <a:alpha val="0"/>
                </a:srgbClr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-169178">
              <a:off x="21056653" y="16934147"/>
              <a:ext cx="1348202" cy="1260568"/>
            </a:xfrm>
            <a:custGeom>
              <a:avLst/>
              <a:gdLst/>
              <a:ahLst/>
              <a:cxnLst/>
              <a:rect l="l" t="t" r="r" b="b"/>
              <a:pathLst>
                <a:path w="1348202" h="1260568">
                  <a:moveTo>
                    <a:pt x="0" y="0"/>
                  </a:moveTo>
                  <a:lnTo>
                    <a:pt x="1348201" y="0"/>
                  </a:lnTo>
                  <a:lnTo>
                    <a:pt x="1348201" y="1260569"/>
                  </a:lnTo>
                  <a:lnTo>
                    <a:pt x="0" y="1260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32" name="Freeform 32"/>
            <p:cNvSpPr/>
            <p:nvPr/>
          </p:nvSpPr>
          <p:spPr>
            <a:xfrm rot="6189048">
              <a:off x="18434949" y="1958396"/>
              <a:ext cx="1515995" cy="1515995"/>
            </a:xfrm>
            <a:custGeom>
              <a:avLst/>
              <a:gdLst/>
              <a:ahLst/>
              <a:cxnLst/>
              <a:rect l="l" t="t" r="r" b="b"/>
              <a:pathLst>
                <a:path w="1515995" h="1515995">
                  <a:moveTo>
                    <a:pt x="0" y="0"/>
                  </a:moveTo>
                  <a:lnTo>
                    <a:pt x="1515995" y="0"/>
                  </a:lnTo>
                  <a:lnTo>
                    <a:pt x="1515995" y="1515995"/>
                  </a:lnTo>
                  <a:lnTo>
                    <a:pt x="0" y="1515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144000" y="2838271"/>
            <a:ext cx="8065079" cy="2646553"/>
            <a:chOff x="0" y="0"/>
            <a:chExt cx="10753439" cy="3528737"/>
          </a:xfrm>
        </p:grpSpPr>
        <p:sp>
          <p:nvSpPr>
            <p:cNvPr id="34" name="TextBox 34"/>
            <p:cNvSpPr txBox="1"/>
            <p:nvPr/>
          </p:nvSpPr>
          <p:spPr>
            <a:xfrm>
              <a:off x="0" y="38100"/>
              <a:ext cx="2493495" cy="1336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615"/>
                </a:lnSpc>
              </a:pPr>
              <a:r>
                <a:rPr lang="en-US" sz="6799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02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280195" y="1336717"/>
              <a:ext cx="5781036" cy="2192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At gerast ein partur av og finna sín leiklut í einum felagsskapi, har børnini trívast og koma aftur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280195" y="154110"/>
              <a:ext cx="7473245" cy="112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Felagsskapur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028700" y="1093153"/>
            <a:ext cx="5673914" cy="116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68"/>
              </a:lnSpc>
              <a:spcBef>
                <a:spcPct val="0"/>
              </a:spcBef>
            </a:pPr>
            <a:r>
              <a:rPr lang="en-US" sz="3591">
                <a:solidFill>
                  <a:srgbClr val="3D2466"/>
                </a:solidFill>
                <a:latin typeface="Montserrat 1"/>
                <a:ea typeface="Montserrat 1"/>
                <a:cs typeface="Montserrat 1"/>
                <a:sym typeface="Montserrat 1"/>
              </a:rPr>
              <a:t>ENDAMÁLIÐ VIÐ </a:t>
            </a:r>
            <a:r>
              <a:rPr lang="en-US" sz="3591" b="1" u="none" strike="noStrike">
                <a:solidFill>
                  <a:srgbClr val="3D2466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BARNAFÓTBÓLTI ER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028700" y="9258300"/>
            <a:ext cx="3376615" cy="515280"/>
            <a:chOff x="0" y="0"/>
            <a:chExt cx="4502154" cy="6870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</a:p>
        </p:txBody>
      </p:sp>
      <p:grpSp>
        <p:nvGrpSpPr>
          <p:cNvPr id="3" name="Group 3"/>
          <p:cNvGrpSpPr/>
          <p:nvPr/>
        </p:nvGrpSpPr>
        <p:grpSpPr>
          <a:xfrm rot="-2477975">
            <a:off x="-9048103" y="-3996292"/>
            <a:ext cx="18192103" cy="17864895"/>
            <a:chOff x="0" y="0"/>
            <a:chExt cx="24256137" cy="23819860"/>
          </a:xfrm>
        </p:grpSpPr>
        <p:sp>
          <p:nvSpPr>
            <p:cNvPr id="4" name="Freeform 4"/>
            <p:cNvSpPr/>
            <p:nvPr/>
          </p:nvSpPr>
          <p:spPr>
            <a:xfrm>
              <a:off x="1244421" y="0"/>
              <a:ext cx="22172069" cy="22172069"/>
            </a:xfrm>
            <a:custGeom>
              <a:avLst/>
              <a:gdLst/>
              <a:ahLst/>
              <a:cxnLst/>
              <a:rect l="l" t="t" r="r" b="b"/>
              <a:pathLst>
                <a:path w="22172069" h="22172069">
                  <a:moveTo>
                    <a:pt x="0" y="0"/>
                  </a:moveTo>
                  <a:lnTo>
                    <a:pt x="22172069" y="0"/>
                  </a:lnTo>
                  <a:lnTo>
                    <a:pt x="22172069" y="22172069"/>
                  </a:lnTo>
                  <a:lnTo>
                    <a:pt x="0" y="22172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5" name="Group 5"/>
            <p:cNvGrpSpPr/>
            <p:nvPr/>
          </p:nvGrpSpPr>
          <p:grpSpPr>
            <a:xfrm rot="8207183">
              <a:off x="18027216" y="1550663"/>
              <a:ext cx="2331462" cy="233146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6009" tIns="66009" rIns="66009" bIns="66009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8207183">
              <a:off x="482060" y="7779889"/>
              <a:ext cx="2331462" cy="2331462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-55249">
              <a:off x="787832" y="8252278"/>
              <a:ext cx="1719918" cy="1386684"/>
            </a:xfrm>
            <a:custGeom>
              <a:avLst/>
              <a:gdLst/>
              <a:ahLst/>
              <a:cxnLst/>
              <a:rect l="l" t="t" r="r" b="b"/>
              <a:pathLst>
                <a:path w="1719918" h="1386684">
                  <a:moveTo>
                    <a:pt x="0" y="0"/>
                  </a:moveTo>
                  <a:lnTo>
                    <a:pt x="1719918" y="0"/>
                  </a:lnTo>
                  <a:lnTo>
                    <a:pt x="1719918" y="1386684"/>
                  </a:lnTo>
                  <a:lnTo>
                    <a:pt x="0" y="1386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12" name="Group 12"/>
            <p:cNvGrpSpPr/>
            <p:nvPr/>
          </p:nvGrpSpPr>
          <p:grpSpPr>
            <a:xfrm rot="8207183">
              <a:off x="11164725" y="21006338"/>
              <a:ext cx="2331462" cy="2331462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>
                  <a:alpha val="0"/>
                </a:srgbClr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2496562">
              <a:off x="11651622" y="21356817"/>
              <a:ext cx="1357667" cy="1616270"/>
            </a:xfrm>
            <a:custGeom>
              <a:avLst/>
              <a:gdLst/>
              <a:ahLst/>
              <a:cxnLst/>
              <a:rect l="l" t="t" r="r" b="b"/>
              <a:pathLst>
                <a:path w="1357667" h="1616270">
                  <a:moveTo>
                    <a:pt x="0" y="0"/>
                  </a:moveTo>
                  <a:lnTo>
                    <a:pt x="1357667" y="0"/>
                  </a:lnTo>
                  <a:lnTo>
                    <a:pt x="1357667" y="1616270"/>
                  </a:lnTo>
                  <a:lnTo>
                    <a:pt x="0" y="1616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16" name="Group 16"/>
            <p:cNvGrpSpPr/>
            <p:nvPr/>
          </p:nvGrpSpPr>
          <p:grpSpPr>
            <a:xfrm rot="8207183">
              <a:off x="1914008" y="16398700"/>
              <a:ext cx="2331462" cy="233146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-20931">
              <a:off x="2347765" y="16692291"/>
              <a:ext cx="1463947" cy="1716401"/>
            </a:xfrm>
            <a:custGeom>
              <a:avLst/>
              <a:gdLst/>
              <a:ahLst/>
              <a:cxnLst/>
              <a:rect l="l" t="t" r="r" b="b"/>
              <a:pathLst>
                <a:path w="1463947" h="1716401">
                  <a:moveTo>
                    <a:pt x="0" y="0"/>
                  </a:moveTo>
                  <a:lnTo>
                    <a:pt x="1463947" y="0"/>
                  </a:lnTo>
                  <a:lnTo>
                    <a:pt x="1463947" y="1716401"/>
                  </a:lnTo>
                  <a:lnTo>
                    <a:pt x="0" y="1716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0" name="Group 20"/>
            <p:cNvGrpSpPr/>
            <p:nvPr/>
          </p:nvGrpSpPr>
          <p:grpSpPr>
            <a:xfrm rot="8207183">
              <a:off x="21442615" y="7779889"/>
              <a:ext cx="2331462" cy="2331462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-2495974">
              <a:off x="21932999" y="8267773"/>
              <a:ext cx="1350694" cy="1350694"/>
            </a:xfrm>
            <a:custGeom>
              <a:avLst/>
              <a:gdLst/>
              <a:ahLst/>
              <a:cxnLst/>
              <a:rect l="l" t="t" r="r" b="b"/>
              <a:pathLst>
                <a:path w="1350694" h="1350694">
                  <a:moveTo>
                    <a:pt x="0" y="0"/>
                  </a:moveTo>
                  <a:lnTo>
                    <a:pt x="1350693" y="0"/>
                  </a:lnTo>
                  <a:lnTo>
                    <a:pt x="1350693" y="1350694"/>
                  </a:lnTo>
                  <a:lnTo>
                    <a:pt x="0" y="1350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4" name="Group 24"/>
            <p:cNvGrpSpPr/>
            <p:nvPr/>
          </p:nvGrpSpPr>
          <p:grpSpPr>
            <a:xfrm rot="8207183">
              <a:off x="4583800" y="1550663"/>
              <a:ext cx="2331462" cy="233146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 rot="56172">
              <a:off x="5161774" y="1851672"/>
              <a:ext cx="1175514" cy="1738283"/>
            </a:xfrm>
            <a:custGeom>
              <a:avLst/>
              <a:gdLst/>
              <a:ahLst/>
              <a:cxnLst/>
              <a:rect l="l" t="t" r="r" b="b"/>
              <a:pathLst>
                <a:path w="1175514" h="1738283">
                  <a:moveTo>
                    <a:pt x="0" y="0"/>
                  </a:moveTo>
                  <a:lnTo>
                    <a:pt x="1175513" y="0"/>
                  </a:lnTo>
                  <a:lnTo>
                    <a:pt x="1175513" y="1738283"/>
                  </a:lnTo>
                  <a:lnTo>
                    <a:pt x="0" y="1738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8" name="Group 28"/>
            <p:cNvGrpSpPr/>
            <p:nvPr/>
          </p:nvGrpSpPr>
          <p:grpSpPr>
            <a:xfrm rot="8207183">
              <a:off x="20345577" y="16203539"/>
              <a:ext cx="2331462" cy="2331462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2413981">
              <a:off x="20837207" y="16741362"/>
              <a:ext cx="1348202" cy="1260568"/>
            </a:xfrm>
            <a:custGeom>
              <a:avLst/>
              <a:gdLst/>
              <a:ahLst/>
              <a:cxnLst/>
              <a:rect l="l" t="t" r="r" b="b"/>
              <a:pathLst>
                <a:path w="1348202" h="1260568">
                  <a:moveTo>
                    <a:pt x="0" y="0"/>
                  </a:moveTo>
                  <a:lnTo>
                    <a:pt x="1348202" y="0"/>
                  </a:lnTo>
                  <a:lnTo>
                    <a:pt x="1348202" y="1260569"/>
                  </a:lnTo>
                  <a:lnTo>
                    <a:pt x="0" y="1260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32" name="Freeform 32"/>
            <p:cNvSpPr/>
            <p:nvPr/>
          </p:nvSpPr>
          <p:spPr>
            <a:xfrm rot="6189048">
              <a:off x="18434949" y="1958396"/>
              <a:ext cx="1515995" cy="1515995"/>
            </a:xfrm>
            <a:custGeom>
              <a:avLst/>
              <a:gdLst/>
              <a:ahLst/>
              <a:cxnLst/>
              <a:rect l="l" t="t" r="r" b="b"/>
              <a:pathLst>
                <a:path w="1515995" h="1515995">
                  <a:moveTo>
                    <a:pt x="0" y="0"/>
                  </a:moveTo>
                  <a:lnTo>
                    <a:pt x="1515995" y="0"/>
                  </a:lnTo>
                  <a:lnTo>
                    <a:pt x="1515995" y="1515995"/>
                  </a:lnTo>
                  <a:lnTo>
                    <a:pt x="0" y="1515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144000" y="2838271"/>
            <a:ext cx="8331779" cy="2646553"/>
            <a:chOff x="0" y="0"/>
            <a:chExt cx="11109039" cy="3528737"/>
          </a:xfrm>
        </p:grpSpPr>
        <p:sp>
          <p:nvSpPr>
            <p:cNvPr id="34" name="TextBox 34"/>
            <p:cNvSpPr txBox="1"/>
            <p:nvPr/>
          </p:nvSpPr>
          <p:spPr>
            <a:xfrm>
              <a:off x="0" y="38100"/>
              <a:ext cx="2493495" cy="1336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615"/>
                </a:lnSpc>
              </a:pPr>
              <a:r>
                <a:rPr lang="en-US" sz="6799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03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280195" y="1336717"/>
              <a:ext cx="5781036" cy="2192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At læra at rúma øllum kenslum, bæði í mót- og viðgongd, uttan at tað fær avleiðingar fyri onnur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280195" y="208085"/>
              <a:ext cx="7828845" cy="890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Rúma øllum kenslum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028700" y="1093153"/>
            <a:ext cx="5673914" cy="116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68"/>
              </a:lnSpc>
              <a:spcBef>
                <a:spcPct val="0"/>
              </a:spcBef>
            </a:pPr>
            <a:r>
              <a:rPr lang="en-US" sz="3591">
                <a:solidFill>
                  <a:srgbClr val="3D2466"/>
                </a:solidFill>
                <a:latin typeface="Montserrat 1"/>
                <a:ea typeface="Montserrat 1"/>
                <a:cs typeface="Montserrat 1"/>
                <a:sym typeface="Montserrat 1"/>
              </a:rPr>
              <a:t>ENDAMÁLIÐ VIÐ </a:t>
            </a:r>
            <a:r>
              <a:rPr lang="en-US" sz="3591" b="1" u="none" strike="noStrike">
                <a:solidFill>
                  <a:srgbClr val="3D2466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BARNAFÓTBÓLTI ER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028700" y="9258300"/>
            <a:ext cx="3376615" cy="515280"/>
            <a:chOff x="0" y="0"/>
            <a:chExt cx="4502154" cy="6870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</a:p>
        </p:txBody>
      </p:sp>
      <p:grpSp>
        <p:nvGrpSpPr>
          <p:cNvPr id="3" name="Group 3"/>
          <p:cNvGrpSpPr/>
          <p:nvPr/>
        </p:nvGrpSpPr>
        <p:grpSpPr>
          <a:xfrm rot="-6044781">
            <a:off x="-9048103" y="-3996292"/>
            <a:ext cx="18192103" cy="17864895"/>
            <a:chOff x="0" y="0"/>
            <a:chExt cx="24256137" cy="23819860"/>
          </a:xfrm>
        </p:grpSpPr>
        <p:sp>
          <p:nvSpPr>
            <p:cNvPr id="4" name="Freeform 4"/>
            <p:cNvSpPr/>
            <p:nvPr/>
          </p:nvSpPr>
          <p:spPr>
            <a:xfrm>
              <a:off x="1244421" y="0"/>
              <a:ext cx="22172069" cy="22172069"/>
            </a:xfrm>
            <a:custGeom>
              <a:avLst/>
              <a:gdLst/>
              <a:ahLst/>
              <a:cxnLst/>
              <a:rect l="l" t="t" r="r" b="b"/>
              <a:pathLst>
                <a:path w="22172069" h="22172069">
                  <a:moveTo>
                    <a:pt x="0" y="0"/>
                  </a:moveTo>
                  <a:lnTo>
                    <a:pt x="22172069" y="0"/>
                  </a:lnTo>
                  <a:lnTo>
                    <a:pt x="22172069" y="22172069"/>
                  </a:lnTo>
                  <a:lnTo>
                    <a:pt x="0" y="22172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5" name="Group 5"/>
            <p:cNvGrpSpPr/>
            <p:nvPr/>
          </p:nvGrpSpPr>
          <p:grpSpPr>
            <a:xfrm rot="8207183">
              <a:off x="18027216" y="1550663"/>
              <a:ext cx="2331462" cy="233146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6009" tIns="66009" rIns="66009" bIns="66009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8207183">
              <a:off x="482060" y="7779889"/>
              <a:ext cx="2331462" cy="2331462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-55249">
              <a:off x="787832" y="8252278"/>
              <a:ext cx="1719918" cy="1386684"/>
            </a:xfrm>
            <a:custGeom>
              <a:avLst/>
              <a:gdLst/>
              <a:ahLst/>
              <a:cxnLst/>
              <a:rect l="l" t="t" r="r" b="b"/>
              <a:pathLst>
                <a:path w="1719918" h="1386684">
                  <a:moveTo>
                    <a:pt x="0" y="0"/>
                  </a:moveTo>
                  <a:lnTo>
                    <a:pt x="1719918" y="0"/>
                  </a:lnTo>
                  <a:lnTo>
                    <a:pt x="1719918" y="1386684"/>
                  </a:lnTo>
                  <a:lnTo>
                    <a:pt x="0" y="1386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12" name="Group 12"/>
            <p:cNvGrpSpPr/>
            <p:nvPr/>
          </p:nvGrpSpPr>
          <p:grpSpPr>
            <a:xfrm rot="8207183">
              <a:off x="11164725" y="21006338"/>
              <a:ext cx="2331462" cy="2331462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6054859">
              <a:off x="11658726" y="21347577"/>
              <a:ext cx="1357667" cy="1616270"/>
            </a:xfrm>
            <a:custGeom>
              <a:avLst/>
              <a:gdLst/>
              <a:ahLst/>
              <a:cxnLst/>
              <a:rect l="l" t="t" r="r" b="b"/>
              <a:pathLst>
                <a:path w="1357667" h="1616270">
                  <a:moveTo>
                    <a:pt x="0" y="0"/>
                  </a:moveTo>
                  <a:lnTo>
                    <a:pt x="1357667" y="0"/>
                  </a:lnTo>
                  <a:lnTo>
                    <a:pt x="1357667" y="1616270"/>
                  </a:lnTo>
                  <a:lnTo>
                    <a:pt x="0" y="1616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16" name="Group 16"/>
            <p:cNvGrpSpPr/>
            <p:nvPr/>
          </p:nvGrpSpPr>
          <p:grpSpPr>
            <a:xfrm rot="8207183">
              <a:off x="1914008" y="16398700"/>
              <a:ext cx="2331462" cy="233146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>
                  <a:alpha val="0"/>
                </a:srgbClr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-20931">
              <a:off x="2347765" y="16692291"/>
              <a:ext cx="1463947" cy="1716401"/>
            </a:xfrm>
            <a:custGeom>
              <a:avLst/>
              <a:gdLst/>
              <a:ahLst/>
              <a:cxnLst/>
              <a:rect l="l" t="t" r="r" b="b"/>
              <a:pathLst>
                <a:path w="1463947" h="1716401">
                  <a:moveTo>
                    <a:pt x="0" y="0"/>
                  </a:moveTo>
                  <a:lnTo>
                    <a:pt x="1463947" y="0"/>
                  </a:lnTo>
                  <a:lnTo>
                    <a:pt x="1463947" y="1716401"/>
                  </a:lnTo>
                  <a:lnTo>
                    <a:pt x="0" y="1716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0" name="Group 20"/>
            <p:cNvGrpSpPr/>
            <p:nvPr/>
          </p:nvGrpSpPr>
          <p:grpSpPr>
            <a:xfrm rot="8207183">
              <a:off x="21442615" y="7779889"/>
              <a:ext cx="2331462" cy="2331462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-2495974">
              <a:off x="21932999" y="8267773"/>
              <a:ext cx="1350694" cy="1350694"/>
            </a:xfrm>
            <a:custGeom>
              <a:avLst/>
              <a:gdLst/>
              <a:ahLst/>
              <a:cxnLst/>
              <a:rect l="l" t="t" r="r" b="b"/>
              <a:pathLst>
                <a:path w="1350694" h="1350694">
                  <a:moveTo>
                    <a:pt x="0" y="0"/>
                  </a:moveTo>
                  <a:lnTo>
                    <a:pt x="1350693" y="0"/>
                  </a:lnTo>
                  <a:lnTo>
                    <a:pt x="1350693" y="1350694"/>
                  </a:lnTo>
                  <a:lnTo>
                    <a:pt x="0" y="1350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4" name="Group 24"/>
            <p:cNvGrpSpPr/>
            <p:nvPr/>
          </p:nvGrpSpPr>
          <p:grpSpPr>
            <a:xfrm rot="8207183">
              <a:off x="4583800" y="1550663"/>
              <a:ext cx="2331462" cy="233146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 rot="56172">
              <a:off x="5161774" y="1851672"/>
              <a:ext cx="1175514" cy="1738283"/>
            </a:xfrm>
            <a:custGeom>
              <a:avLst/>
              <a:gdLst/>
              <a:ahLst/>
              <a:cxnLst/>
              <a:rect l="l" t="t" r="r" b="b"/>
              <a:pathLst>
                <a:path w="1175514" h="1738283">
                  <a:moveTo>
                    <a:pt x="0" y="0"/>
                  </a:moveTo>
                  <a:lnTo>
                    <a:pt x="1175513" y="0"/>
                  </a:lnTo>
                  <a:lnTo>
                    <a:pt x="1175513" y="1738283"/>
                  </a:lnTo>
                  <a:lnTo>
                    <a:pt x="0" y="1738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8" name="Group 28"/>
            <p:cNvGrpSpPr/>
            <p:nvPr/>
          </p:nvGrpSpPr>
          <p:grpSpPr>
            <a:xfrm rot="8207183">
              <a:off x="20565022" y="16398700"/>
              <a:ext cx="2331462" cy="2331462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3806">
              <a:off x="21056653" y="16934147"/>
              <a:ext cx="1348202" cy="1260568"/>
            </a:xfrm>
            <a:custGeom>
              <a:avLst/>
              <a:gdLst/>
              <a:ahLst/>
              <a:cxnLst/>
              <a:rect l="l" t="t" r="r" b="b"/>
              <a:pathLst>
                <a:path w="1348202" h="1260568">
                  <a:moveTo>
                    <a:pt x="0" y="0"/>
                  </a:moveTo>
                  <a:lnTo>
                    <a:pt x="1348201" y="0"/>
                  </a:lnTo>
                  <a:lnTo>
                    <a:pt x="1348201" y="1260569"/>
                  </a:lnTo>
                  <a:lnTo>
                    <a:pt x="0" y="1260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32" name="Freeform 32"/>
            <p:cNvSpPr/>
            <p:nvPr/>
          </p:nvSpPr>
          <p:spPr>
            <a:xfrm rot="6189048">
              <a:off x="18434949" y="1958396"/>
              <a:ext cx="1515995" cy="1515995"/>
            </a:xfrm>
            <a:custGeom>
              <a:avLst/>
              <a:gdLst/>
              <a:ahLst/>
              <a:cxnLst/>
              <a:rect l="l" t="t" r="r" b="b"/>
              <a:pathLst>
                <a:path w="1515995" h="1515995">
                  <a:moveTo>
                    <a:pt x="0" y="0"/>
                  </a:moveTo>
                  <a:lnTo>
                    <a:pt x="1515995" y="0"/>
                  </a:lnTo>
                  <a:lnTo>
                    <a:pt x="1515995" y="1515995"/>
                  </a:lnTo>
                  <a:lnTo>
                    <a:pt x="0" y="1515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144000" y="2838271"/>
            <a:ext cx="8603959" cy="2646553"/>
            <a:chOff x="0" y="0"/>
            <a:chExt cx="11471945" cy="3528737"/>
          </a:xfrm>
        </p:grpSpPr>
        <p:sp>
          <p:nvSpPr>
            <p:cNvPr id="34" name="TextBox 34"/>
            <p:cNvSpPr txBox="1"/>
            <p:nvPr/>
          </p:nvSpPr>
          <p:spPr>
            <a:xfrm>
              <a:off x="0" y="38100"/>
              <a:ext cx="2493495" cy="1336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615"/>
                </a:lnSpc>
              </a:pPr>
              <a:r>
                <a:rPr lang="en-US" sz="6799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04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280195" y="1336717"/>
              <a:ext cx="5781036" cy="2192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At øll børn sleppa at uppliva, at tey eydnast og eru ein týðandi partur av einum felagsskapi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280195" y="208085"/>
              <a:ext cx="8191750" cy="890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Styrkja sjálvsmyndina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028700" y="1093153"/>
            <a:ext cx="5673914" cy="116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68"/>
              </a:lnSpc>
              <a:spcBef>
                <a:spcPct val="0"/>
              </a:spcBef>
            </a:pPr>
            <a:r>
              <a:rPr lang="en-US" sz="3591">
                <a:solidFill>
                  <a:srgbClr val="3D2466"/>
                </a:solidFill>
                <a:latin typeface="Montserrat 1"/>
                <a:ea typeface="Montserrat 1"/>
                <a:cs typeface="Montserrat 1"/>
                <a:sym typeface="Montserrat 1"/>
              </a:rPr>
              <a:t>ENDAMÁLIÐ VIÐ </a:t>
            </a:r>
            <a:r>
              <a:rPr lang="en-US" sz="3591" b="1" u="none" strike="noStrike">
                <a:solidFill>
                  <a:srgbClr val="3D2466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BARNAFÓTBÓLTI ER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028700" y="9258300"/>
            <a:ext cx="3376615" cy="515280"/>
            <a:chOff x="0" y="0"/>
            <a:chExt cx="4502154" cy="6870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</a:p>
        </p:txBody>
      </p:sp>
      <p:grpSp>
        <p:nvGrpSpPr>
          <p:cNvPr id="3" name="Group 3"/>
          <p:cNvGrpSpPr/>
          <p:nvPr/>
        </p:nvGrpSpPr>
        <p:grpSpPr>
          <a:xfrm rot="-9554927">
            <a:off x="-9048103" y="-3996292"/>
            <a:ext cx="18192103" cy="17864895"/>
            <a:chOff x="0" y="0"/>
            <a:chExt cx="24256137" cy="23819860"/>
          </a:xfrm>
        </p:grpSpPr>
        <p:sp>
          <p:nvSpPr>
            <p:cNvPr id="4" name="Freeform 4"/>
            <p:cNvSpPr/>
            <p:nvPr/>
          </p:nvSpPr>
          <p:spPr>
            <a:xfrm>
              <a:off x="1244421" y="0"/>
              <a:ext cx="22172069" cy="22172069"/>
            </a:xfrm>
            <a:custGeom>
              <a:avLst/>
              <a:gdLst/>
              <a:ahLst/>
              <a:cxnLst/>
              <a:rect l="l" t="t" r="r" b="b"/>
              <a:pathLst>
                <a:path w="22172069" h="22172069">
                  <a:moveTo>
                    <a:pt x="0" y="0"/>
                  </a:moveTo>
                  <a:lnTo>
                    <a:pt x="22172069" y="0"/>
                  </a:lnTo>
                  <a:lnTo>
                    <a:pt x="22172069" y="22172069"/>
                  </a:lnTo>
                  <a:lnTo>
                    <a:pt x="0" y="22172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5" name="Group 5"/>
            <p:cNvGrpSpPr/>
            <p:nvPr/>
          </p:nvGrpSpPr>
          <p:grpSpPr>
            <a:xfrm rot="8207183">
              <a:off x="18027216" y="1550663"/>
              <a:ext cx="2331462" cy="233146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6009" tIns="66009" rIns="66009" bIns="66009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8207183">
              <a:off x="482060" y="7779889"/>
              <a:ext cx="2331462" cy="2331462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>
                  <a:alpha val="0"/>
                </a:srgbClr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9808054">
              <a:off x="787832" y="8252278"/>
              <a:ext cx="1719918" cy="1386684"/>
            </a:xfrm>
            <a:custGeom>
              <a:avLst/>
              <a:gdLst/>
              <a:ahLst/>
              <a:cxnLst/>
              <a:rect l="l" t="t" r="r" b="b"/>
              <a:pathLst>
                <a:path w="1719918" h="1386684">
                  <a:moveTo>
                    <a:pt x="0" y="0"/>
                  </a:moveTo>
                  <a:lnTo>
                    <a:pt x="1719918" y="0"/>
                  </a:lnTo>
                  <a:lnTo>
                    <a:pt x="1719918" y="1386684"/>
                  </a:lnTo>
                  <a:lnTo>
                    <a:pt x="0" y="1386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12" name="Group 12"/>
            <p:cNvGrpSpPr/>
            <p:nvPr/>
          </p:nvGrpSpPr>
          <p:grpSpPr>
            <a:xfrm rot="8207183">
              <a:off x="11164725" y="21006338"/>
              <a:ext cx="2331462" cy="2331462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-85436">
              <a:off x="11651622" y="21356817"/>
              <a:ext cx="1357667" cy="1616270"/>
            </a:xfrm>
            <a:custGeom>
              <a:avLst/>
              <a:gdLst/>
              <a:ahLst/>
              <a:cxnLst/>
              <a:rect l="l" t="t" r="r" b="b"/>
              <a:pathLst>
                <a:path w="1357667" h="1616270">
                  <a:moveTo>
                    <a:pt x="0" y="0"/>
                  </a:moveTo>
                  <a:lnTo>
                    <a:pt x="1357667" y="0"/>
                  </a:lnTo>
                  <a:lnTo>
                    <a:pt x="1357667" y="1616270"/>
                  </a:lnTo>
                  <a:lnTo>
                    <a:pt x="0" y="1616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16" name="Group 16"/>
            <p:cNvGrpSpPr/>
            <p:nvPr/>
          </p:nvGrpSpPr>
          <p:grpSpPr>
            <a:xfrm rot="8207183">
              <a:off x="2056521" y="16344703"/>
              <a:ext cx="2331462" cy="233146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9428260">
              <a:off x="2442774" y="16656293"/>
              <a:ext cx="1463947" cy="1716401"/>
            </a:xfrm>
            <a:custGeom>
              <a:avLst/>
              <a:gdLst/>
              <a:ahLst/>
              <a:cxnLst/>
              <a:rect l="l" t="t" r="r" b="b"/>
              <a:pathLst>
                <a:path w="1463947" h="1716401">
                  <a:moveTo>
                    <a:pt x="0" y="0"/>
                  </a:moveTo>
                  <a:lnTo>
                    <a:pt x="1463947" y="0"/>
                  </a:lnTo>
                  <a:lnTo>
                    <a:pt x="1463947" y="1716401"/>
                  </a:lnTo>
                  <a:lnTo>
                    <a:pt x="0" y="1716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0" name="Group 20"/>
            <p:cNvGrpSpPr/>
            <p:nvPr/>
          </p:nvGrpSpPr>
          <p:grpSpPr>
            <a:xfrm rot="8207183">
              <a:off x="21442615" y="7779889"/>
              <a:ext cx="2331462" cy="2331462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-2495974">
              <a:off x="21932999" y="8267773"/>
              <a:ext cx="1350694" cy="1350694"/>
            </a:xfrm>
            <a:custGeom>
              <a:avLst/>
              <a:gdLst/>
              <a:ahLst/>
              <a:cxnLst/>
              <a:rect l="l" t="t" r="r" b="b"/>
              <a:pathLst>
                <a:path w="1350694" h="1350694">
                  <a:moveTo>
                    <a:pt x="0" y="0"/>
                  </a:moveTo>
                  <a:lnTo>
                    <a:pt x="1350693" y="0"/>
                  </a:lnTo>
                  <a:lnTo>
                    <a:pt x="1350693" y="1350694"/>
                  </a:lnTo>
                  <a:lnTo>
                    <a:pt x="0" y="1350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4" name="Group 24"/>
            <p:cNvGrpSpPr/>
            <p:nvPr/>
          </p:nvGrpSpPr>
          <p:grpSpPr>
            <a:xfrm rot="8207183">
              <a:off x="4583800" y="1550663"/>
              <a:ext cx="2331462" cy="233146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 rot="56172">
              <a:off x="5161774" y="1851672"/>
              <a:ext cx="1175514" cy="1738283"/>
            </a:xfrm>
            <a:custGeom>
              <a:avLst/>
              <a:gdLst/>
              <a:ahLst/>
              <a:cxnLst/>
              <a:rect l="l" t="t" r="r" b="b"/>
              <a:pathLst>
                <a:path w="1175514" h="1738283">
                  <a:moveTo>
                    <a:pt x="0" y="0"/>
                  </a:moveTo>
                  <a:lnTo>
                    <a:pt x="1175513" y="0"/>
                  </a:lnTo>
                  <a:lnTo>
                    <a:pt x="1175513" y="1738283"/>
                  </a:lnTo>
                  <a:lnTo>
                    <a:pt x="0" y="1738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8" name="Group 28"/>
            <p:cNvGrpSpPr/>
            <p:nvPr/>
          </p:nvGrpSpPr>
          <p:grpSpPr>
            <a:xfrm rot="8207183">
              <a:off x="20565022" y="16398700"/>
              <a:ext cx="2331462" cy="2331462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3806">
              <a:off x="21056653" y="16934147"/>
              <a:ext cx="1348202" cy="1260568"/>
            </a:xfrm>
            <a:custGeom>
              <a:avLst/>
              <a:gdLst/>
              <a:ahLst/>
              <a:cxnLst/>
              <a:rect l="l" t="t" r="r" b="b"/>
              <a:pathLst>
                <a:path w="1348202" h="1260568">
                  <a:moveTo>
                    <a:pt x="0" y="0"/>
                  </a:moveTo>
                  <a:lnTo>
                    <a:pt x="1348201" y="0"/>
                  </a:lnTo>
                  <a:lnTo>
                    <a:pt x="1348201" y="1260569"/>
                  </a:lnTo>
                  <a:lnTo>
                    <a:pt x="0" y="1260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32" name="Freeform 32"/>
            <p:cNvSpPr/>
            <p:nvPr/>
          </p:nvSpPr>
          <p:spPr>
            <a:xfrm rot="6189048">
              <a:off x="18434949" y="1958396"/>
              <a:ext cx="1515995" cy="1515995"/>
            </a:xfrm>
            <a:custGeom>
              <a:avLst/>
              <a:gdLst/>
              <a:ahLst/>
              <a:cxnLst/>
              <a:rect l="l" t="t" r="r" b="b"/>
              <a:pathLst>
                <a:path w="1515995" h="1515995">
                  <a:moveTo>
                    <a:pt x="0" y="0"/>
                  </a:moveTo>
                  <a:lnTo>
                    <a:pt x="1515995" y="0"/>
                  </a:lnTo>
                  <a:lnTo>
                    <a:pt x="1515995" y="1515995"/>
                  </a:lnTo>
                  <a:lnTo>
                    <a:pt x="0" y="1515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144000" y="2866846"/>
            <a:ext cx="8065080" cy="2617978"/>
            <a:chOff x="0" y="38100"/>
            <a:chExt cx="10753441" cy="3490637"/>
          </a:xfrm>
        </p:grpSpPr>
        <p:sp>
          <p:nvSpPr>
            <p:cNvPr id="34" name="TextBox 34"/>
            <p:cNvSpPr txBox="1"/>
            <p:nvPr/>
          </p:nvSpPr>
          <p:spPr>
            <a:xfrm>
              <a:off x="0" y="38100"/>
              <a:ext cx="2493495" cy="1336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615"/>
                </a:lnSpc>
              </a:pPr>
              <a:r>
                <a:rPr lang="en-US" sz="6799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05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280195" y="1336717"/>
              <a:ext cx="5781036" cy="2192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At rørslumenna og stimbra sansaskipanina, og harvið skapa rørslugleði og kropsligt sjálvsálit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280195" y="179511"/>
              <a:ext cx="7473246" cy="1101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Kropslig</a:t>
              </a:r>
              <a:r>
                <a:rPr lang="en-US" sz="5000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50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menning</a:t>
              </a:r>
              <a:endParaRPr lang="en-US" sz="5000" dirty="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endParaRP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028700" y="1093153"/>
            <a:ext cx="5673914" cy="116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68"/>
              </a:lnSpc>
              <a:spcBef>
                <a:spcPct val="0"/>
              </a:spcBef>
            </a:pPr>
            <a:r>
              <a:rPr lang="en-US" sz="3591">
                <a:solidFill>
                  <a:srgbClr val="3D2466"/>
                </a:solidFill>
                <a:latin typeface="Montserrat 1"/>
                <a:ea typeface="Montserrat 1"/>
                <a:cs typeface="Montserrat 1"/>
                <a:sym typeface="Montserrat 1"/>
              </a:rPr>
              <a:t>ENDAMÁLIÐ VIÐ </a:t>
            </a:r>
            <a:r>
              <a:rPr lang="en-US" sz="3591" b="1" u="none" strike="noStrike">
                <a:solidFill>
                  <a:srgbClr val="3D2466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BARNAFÓTBÓLTI ER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028700" y="9258300"/>
            <a:ext cx="3376615" cy="515280"/>
            <a:chOff x="0" y="0"/>
            <a:chExt cx="4502154" cy="6870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</a:p>
        </p:txBody>
      </p:sp>
      <p:grpSp>
        <p:nvGrpSpPr>
          <p:cNvPr id="3" name="Group 3"/>
          <p:cNvGrpSpPr/>
          <p:nvPr/>
        </p:nvGrpSpPr>
        <p:grpSpPr>
          <a:xfrm rot="9177043">
            <a:off x="-9048103" y="-3996292"/>
            <a:ext cx="18192103" cy="17864895"/>
            <a:chOff x="0" y="0"/>
            <a:chExt cx="24256137" cy="23819860"/>
          </a:xfrm>
        </p:grpSpPr>
        <p:sp>
          <p:nvSpPr>
            <p:cNvPr id="4" name="Freeform 4"/>
            <p:cNvSpPr/>
            <p:nvPr/>
          </p:nvSpPr>
          <p:spPr>
            <a:xfrm>
              <a:off x="1244421" y="0"/>
              <a:ext cx="22172069" cy="22172069"/>
            </a:xfrm>
            <a:custGeom>
              <a:avLst/>
              <a:gdLst/>
              <a:ahLst/>
              <a:cxnLst/>
              <a:rect l="l" t="t" r="r" b="b"/>
              <a:pathLst>
                <a:path w="22172069" h="22172069">
                  <a:moveTo>
                    <a:pt x="0" y="0"/>
                  </a:moveTo>
                  <a:lnTo>
                    <a:pt x="22172069" y="0"/>
                  </a:lnTo>
                  <a:lnTo>
                    <a:pt x="22172069" y="22172069"/>
                  </a:lnTo>
                  <a:lnTo>
                    <a:pt x="0" y="22172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5" name="Group 5"/>
            <p:cNvGrpSpPr/>
            <p:nvPr/>
          </p:nvGrpSpPr>
          <p:grpSpPr>
            <a:xfrm rot="8207183">
              <a:off x="18027216" y="1550663"/>
              <a:ext cx="2331462" cy="233146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6009" tIns="66009" rIns="66009" bIns="66009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8207183">
              <a:off x="482060" y="7779889"/>
              <a:ext cx="2331462" cy="2331462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-9176022">
              <a:off x="787832" y="8252278"/>
              <a:ext cx="1719918" cy="1386684"/>
            </a:xfrm>
            <a:custGeom>
              <a:avLst/>
              <a:gdLst/>
              <a:ahLst/>
              <a:cxnLst/>
              <a:rect l="l" t="t" r="r" b="b"/>
              <a:pathLst>
                <a:path w="1719918" h="1386684">
                  <a:moveTo>
                    <a:pt x="0" y="0"/>
                  </a:moveTo>
                  <a:lnTo>
                    <a:pt x="1719918" y="0"/>
                  </a:lnTo>
                  <a:lnTo>
                    <a:pt x="1719918" y="1386684"/>
                  </a:lnTo>
                  <a:lnTo>
                    <a:pt x="0" y="1386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12" name="Group 12"/>
            <p:cNvGrpSpPr/>
            <p:nvPr/>
          </p:nvGrpSpPr>
          <p:grpSpPr>
            <a:xfrm rot="8207183">
              <a:off x="11164725" y="21006338"/>
              <a:ext cx="2331462" cy="2331462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-85436">
              <a:off x="11651622" y="21356817"/>
              <a:ext cx="1357667" cy="1616270"/>
            </a:xfrm>
            <a:custGeom>
              <a:avLst/>
              <a:gdLst/>
              <a:ahLst/>
              <a:cxnLst/>
              <a:rect l="l" t="t" r="r" b="b"/>
              <a:pathLst>
                <a:path w="1357667" h="1616270">
                  <a:moveTo>
                    <a:pt x="0" y="0"/>
                  </a:moveTo>
                  <a:lnTo>
                    <a:pt x="1357667" y="0"/>
                  </a:lnTo>
                  <a:lnTo>
                    <a:pt x="1357667" y="1616270"/>
                  </a:lnTo>
                  <a:lnTo>
                    <a:pt x="0" y="1616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16" name="Group 16"/>
            <p:cNvGrpSpPr/>
            <p:nvPr/>
          </p:nvGrpSpPr>
          <p:grpSpPr>
            <a:xfrm rot="8207183">
              <a:off x="1914008" y="16398700"/>
              <a:ext cx="2331462" cy="233146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-20931">
              <a:off x="2347765" y="16692291"/>
              <a:ext cx="1463947" cy="1716401"/>
            </a:xfrm>
            <a:custGeom>
              <a:avLst/>
              <a:gdLst/>
              <a:ahLst/>
              <a:cxnLst/>
              <a:rect l="l" t="t" r="r" b="b"/>
              <a:pathLst>
                <a:path w="1463947" h="1716401">
                  <a:moveTo>
                    <a:pt x="0" y="0"/>
                  </a:moveTo>
                  <a:lnTo>
                    <a:pt x="1463947" y="0"/>
                  </a:lnTo>
                  <a:lnTo>
                    <a:pt x="1463947" y="1716401"/>
                  </a:lnTo>
                  <a:lnTo>
                    <a:pt x="0" y="1716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0" name="Group 20"/>
            <p:cNvGrpSpPr/>
            <p:nvPr/>
          </p:nvGrpSpPr>
          <p:grpSpPr>
            <a:xfrm rot="8207183">
              <a:off x="21442615" y="7779889"/>
              <a:ext cx="2331462" cy="2331462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-2495974">
              <a:off x="21932999" y="8267773"/>
              <a:ext cx="1350694" cy="1350694"/>
            </a:xfrm>
            <a:custGeom>
              <a:avLst/>
              <a:gdLst/>
              <a:ahLst/>
              <a:cxnLst/>
              <a:rect l="l" t="t" r="r" b="b"/>
              <a:pathLst>
                <a:path w="1350694" h="1350694">
                  <a:moveTo>
                    <a:pt x="0" y="0"/>
                  </a:moveTo>
                  <a:lnTo>
                    <a:pt x="1350693" y="0"/>
                  </a:lnTo>
                  <a:lnTo>
                    <a:pt x="1350693" y="1350694"/>
                  </a:lnTo>
                  <a:lnTo>
                    <a:pt x="0" y="1350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4" name="Group 24"/>
            <p:cNvGrpSpPr/>
            <p:nvPr/>
          </p:nvGrpSpPr>
          <p:grpSpPr>
            <a:xfrm rot="8207183">
              <a:off x="4583800" y="1550663"/>
              <a:ext cx="2331462" cy="233146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>
                  <a:alpha val="0"/>
                </a:srgbClr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 rot="-9402887">
              <a:off x="5161774" y="1851672"/>
              <a:ext cx="1175514" cy="1738283"/>
            </a:xfrm>
            <a:custGeom>
              <a:avLst/>
              <a:gdLst/>
              <a:ahLst/>
              <a:cxnLst/>
              <a:rect l="l" t="t" r="r" b="b"/>
              <a:pathLst>
                <a:path w="1175514" h="1738283">
                  <a:moveTo>
                    <a:pt x="0" y="0"/>
                  </a:moveTo>
                  <a:lnTo>
                    <a:pt x="1175513" y="0"/>
                  </a:lnTo>
                  <a:lnTo>
                    <a:pt x="1175513" y="1738283"/>
                  </a:lnTo>
                  <a:lnTo>
                    <a:pt x="0" y="1738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8" name="Group 28"/>
            <p:cNvGrpSpPr/>
            <p:nvPr/>
          </p:nvGrpSpPr>
          <p:grpSpPr>
            <a:xfrm rot="8207183">
              <a:off x="20565022" y="16398700"/>
              <a:ext cx="2331462" cy="2331462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3806">
              <a:off x="21056653" y="16934147"/>
              <a:ext cx="1348202" cy="1260568"/>
            </a:xfrm>
            <a:custGeom>
              <a:avLst/>
              <a:gdLst/>
              <a:ahLst/>
              <a:cxnLst/>
              <a:rect l="l" t="t" r="r" b="b"/>
              <a:pathLst>
                <a:path w="1348202" h="1260568">
                  <a:moveTo>
                    <a:pt x="0" y="0"/>
                  </a:moveTo>
                  <a:lnTo>
                    <a:pt x="1348201" y="0"/>
                  </a:lnTo>
                  <a:lnTo>
                    <a:pt x="1348201" y="1260569"/>
                  </a:lnTo>
                  <a:lnTo>
                    <a:pt x="0" y="1260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32" name="Freeform 32"/>
            <p:cNvSpPr/>
            <p:nvPr/>
          </p:nvSpPr>
          <p:spPr>
            <a:xfrm rot="6189048">
              <a:off x="18434949" y="1958396"/>
              <a:ext cx="1515995" cy="1515995"/>
            </a:xfrm>
            <a:custGeom>
              <a:avLst/>
              <a:gdLst/>
              <a:ahLst/>
              <a:cxnLst/>
              <a:rect l="l" t="t" r="r" b="b"/>
              <a:pathLst>
                <a:path w="1515995" h="1515995">
                  <a:moveTo>
                    <a:pt x="0" y="0"/>
                  </a:moveTo>
                  <a:lnTo>
                    <a:pt x="1515995" y="0"/>
                  </a:lnTo>
                  <a:lnTo>
                    <a:pt x="1515995" y="1515995"/>
                  </a:lnTo>
                  <a:lnTo>
                    <a:pt x="0" y="1515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144000" y="2838271"/>
            <a:ext cx="8065079" cy="2646553"/>
            <a:chOff x="0" y="0"/>
            <a:chExt cx="10753439" cy="3528737"/>
          </a:xfrm>
        </p:grpSpPr>
        <p:sp>
          <p:nvSpPr>
            <p:cNvPr id="34" name="TextBox 34"/>
            <p:cNvSpPr txBox="1"/>
            <p:nvPr/>
          </p:nvSpPr>
          <p:spPr>
            <a:xfrm>
              <a:off x="0" y="38100"/>
              <a:ext cx="2493495" cy="1336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615"/>
                </a:lnSpc>
              </a:pPr>
              <a:r>
                <a:rPr lang="en-US" sz="6799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06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280195" y="1336717"/>
              <a:ext cx="7473245" cy="2192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At bjóða eitt trygt og stuttligt umhvørvi, sum rúmar øllum børnum - óansæð førleikar og bakgrund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280195" y="179510"/>
              <a:ext cx="7473245" cy="112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Tryggleiki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028700" y="1093153"/>
            <a:ext cx="5673914" cy="116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68"/>
              </a:lnSpc>
              <a:spcBef>
                <a:spcPct val="0"/>
              </a:spcBef>
            </a:pPr>
            <a:r>
              <a:rPr lang="en-US" sz="3591">
                <a:solidFill>
                  <a:srgbClr val="3D2466"/>
                </a:solidFill>
                <a:latin typeface="Montserrat 1"/>
                <a:ea typeface="Montserrat 1"/>
                <a:cs typeface="Montserrat 1"/>
                <a:sym typeface="Montserrat 1"/>
              </a:rPr>
              <a:t>ENDAMÁLIÐ VIÐ </a:t>
            </a:r>
            <a:r>
              <a:rPr lang="en-US" sz="3591" b="1" u="none" strike="noStrike">
                <a:solidFill>
                  <a:srgbClr val="3D2466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BARNAFÓTBÓLTI ER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028700" y="9258300"/>
            <a:ext cx="3376615" cy="515280"/>
            <a:chOff x="0" y="0"/>
            <a:chExt cx="4502154" cy="6870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</a:p>
        </p:txBody>
      </p:sp>
      <p:grpSp>
        <p:nvGrpSpPr>
          <p:cNvPr id="3" name="Group 3"/>
          <p:cNvGrpSpPr/>
          <p:nvPr/>
        </p:nvGrpSpPr>
        <p:grpSpPr>
          <a:xfrm rot="6882658">
            <a:off x="-9048103" y="-3996292"/>
            <a:ext cx="18192103" cy="17864895"/>
            <a:chOff x="0" y="0"/>
            <a:chExt cx="24256137" cy="23819860"/>
          </a:xfrm>
        </p:grpSpPr>
        <p:sp>
          <p:nvSpPr>
            <p:cNvPr id="4" name="Freeform 4"/>
            <p:cNvSpPr/>
            <p:nvPr/>
          </p:nvSpPr>
          <p:spPr>
            <a:xfrm>
              <a:off x="1244421" y="0"/>
              <a:ext cx="22172069" cy="22172069"/>
            </a:xfrm>
            <a:custGeom>
              <a:avLst/>
              <a:gdLst/>
              <a:ahLst/>
              <a:cxnLst/>
              <a:rect l="l" t="t" r="r" b="b"/>
              <a:pathLst>
                <a:path w="22172069" h="22172069">
                  <a:moveTo>
                    <a:pt x="0" y="0"/>
                  </a:moveTo>
                  <a:lnTo>
                    <a:pt x="22172069" y="0"/>
                  </a:lnTo>
                  <a:lnTo>
                    <a:pt x="22172069" y="22172069"/>
                  </a:lnTo>
                  <a:lnTo>
                    <a:pt x="0" y="22172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5" name="Group 5"/>
            <p:cNvGrpSpPr/>
            <p:nvPr/>
          </p:nvGrpSpPr>
          <p:grpSpPr>
            <a:xfrm rot="8207183">
              <a:off x="18027216" y="1550663"/>
              <a:ext cx="2331462" cy="233146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6009" tIns="66009" rIns="66009" bIns="66009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8207183">
              <a:off x="482060" y="7779889"/>
              <a:ext cx="2331462" cy="2331462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-55249">
              <a:off x="787832" y="8252278"/>
              <a:ext cx="1719918" cy="1386684"/>
            </a:xfrm>
            <a:custGeom>
              <a:avLst/>
              <a:gdLst/>
              <a:ahLst/>
              <a:cxnLst/>
              <a:rect l="l" t="t" r="r" b="b"/>
              <a:pathLst>
                <a:path w="1719918" h="1386684">
                  <a:moveTo>
                    <a:pt x="0" y="0"/>
                  </a:moveTo>
                  <a:lnTo>
                    <a:pt x="1719918" y="0"/>
                  </a:lnTo>
                  <a:lnTo>
                    <a:pt x="1719918" y="1386684"/>
                  </a:lnTo>
                  <a:lnTo>
                    <a:pt x="0" y="1386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12" name="Group 12"/>
            <p:cNvGrpSpPr/>
            <p:nvPr/>
          </p:nvGrpSpPr>
          <p:grpSpPr>
            <a:xfrm rot="8207183">
              <a:off x="11164725" y="21006338"/>
              <a:ext cx="2331462" cy="2331462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-85436">
              <a:off x="11651622" y="21356817"/>
              <a:ext cx="1357667" cy="1616270"/>
            </a:xfrm>
            <a:custGeom>
              <a:avLst/>
              <a:gdLst/>
              <a:ahLst/>
              <a:cxnLst/>
              <a:rect l="l" t="t" r="r" b="b"/>
              <a:pathLst>
                <a:path w="1357667" h="1616270">
                  <a:moveTo>
                    <a:pt x="0" y="0"/>
                  </a:moveTo>
                  <a:lnTo>
                    <a:pt x="1357667" y="0"/>
                  </a:lnTo>
                  <a:lnTo>
                    <a:pt x="1357667" y="1616270"/>
                  </a:lnTo>
                  <a:lnTo>
                    <a:pt x="0" y="1616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16" name="Group 16"/>
            <p:cNvGrpSpPr/>
            <p:nvPr/>
          </p:nvGrpSpPr>
          <p:grpSpPr>
            <a:xfrm rot="8207183">
              <a:off x="1914008" y="16398700"/>
              <a:ext cx="2331462" cy="233146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-20931">
              <a:off x="2347765" y="16692291"/>
              <a:ext cx="1463947" cy="1716401"/>
            </a:xfrm>
            <a:custGeom>
              <a:avLst/>
              <a:gdLst/>
              <a:ahLst/>
              <a:cxnLst/>
              <a:rect l="l" t="t" r="r" b="b"/>
              <a:pathLst>
                <a:path w="1463947" h="1716401">
                  <a:moveTo>
                    <a:pt x="0" y="0"/>
                  </a:moveTo>
                  <a:lnTo>
                    <a:pt x="1463947" y="0"/>
                  </a:lnTo>
                  <a:lnTo>
                    <a:pt x="1463947" y="1716401"/>
                  </a:lnTo>
                  <a:lnTo>
                    <a:pt x="0" y="1716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0" name="Group 20"/>
            <p:cNvGrpSpPr/>
            <p:nvPr/>
          </p:nvGrpSpPr>
          <p:grpSpPr>
            <a:xfrm rot="8207183">
              <a:off x="21442615" y="7779889"/>
              <a:ext cx="2331462" cy="2331462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-2495974">
              <a:off x="21932999" y="8267773"/>
              <a:ext cx="1350694" cy="1350694"/>
            </a:xfrm>
            <a:custGeom>
              <a:avLst/>
              <a:gdLst/>
              <a:ahLst/>
              <a:cxnLst/>
              <a:rect l="l" t="t" r="r" b="b"/>
              <a:pathLst>
                <a:path w="1350694" h="1350694">
                  <a:moveTo>
                    <a:pt x="0" y="0"/>
                  </a:moveTo>
                  <a:lnTo>
                    <a:pt x="1350693" y="0"/>
                  </a:lnTo>
                  <a:lnTo>
                    <a:pt x="1350693" y="1350694"/>
                  </a:lnTo>
                  <a:lnTo>
                    <a:pt x="0" y="1350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4" name="Group 24"/>
            <p:cNvGrpSpPr/>
            <p:nvPr/>
          </p:nvGrpSpPr>
          <p:grpSpPr>
            <a:xfrm rot="8207183">
              <a:off x="4583800" y="1550663"/>
              <a:ext cx="2331462" cy="233146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 rot="-6872888">
              <a:off x="5129919" y="1793219"/>
              <a:ext cx="1175514" cy="1738283"/>
            </a:xfrm>
            <a:custGeom>
              <a:avLst/>
              <a:gdLst/>
              <a:ahLst/>
              <a:cxnLst/>
              <a:rect l="l" t="t" r="r" b="b"/>
              <a:pathLst>
                <a:path w="1175514" h="1738283">
                  <a:moveTo>
                    <a:pt x="0" y="0"/>
                  </a:moveTo>
                  <a:lnTo>
                    <a:pt x="1175514" y="0"/>
                  </a:lnTo>
                  <a:lnTo>
                    <a:pt x="1175514" y="1738283"/>
                  </a:lnTo>
                  <a:lnTo>
                    <a:pt x="0" y="1738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28" name="Group 28"/>
            <p:cNvGrpSpPr/>
            <p:nvPr/>
          </p:nvGrpSpPr>
          <p:grpSpPr>
            <a:xfrm rot="8207183">
              <a:off x="20565022" y="16398700"/>
              <a:ext cx="2331462" cy="2331462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233" tIns="25233" rIns="25233" bIns="25233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3806">
              <a:off x="21056653" y="16934147"/>
              <a:ext cx="1348202" cy="1260568"/>
            </a:xfrm>
            <a:custGeom>
              <a:avLst/>
              <a:gdLst/>
              <a:ahLst/>
              <a:cxnLst/>
              <a:rect l="l" t="t" r="r" b="b"/>
              <a:pathLst>
                <a:path w="1348202" h="1260568">
                  <a:moveTo>
                    <a:pt x="0" y="0"/>
                  </a:moveTo>
                  <a:lnTo>
                    <a:pt x="1348201" y="0"/>
                  </a:lnTo>
                  <a:lnTo>
                    <a:pt x="1348201" y="1260569"/>
                  </a:lnTo>
                  <a:lnTo>
                    <a:pt x="0" y="1260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32" name="Freeform 32"/>
            <p:cNvSpPr/>
            <p:nvPr/>
          </p:nvSpPr>
          <p:spPr>
            <a:xfrm rot="6189048">
              <a:off x="18434949" y="1958396"/>
              <a:ext cx="1515995" cy="1515995"/>
            </a:xfrm>
            <a:custGeom>
              <a:avLst/>
              <a:gdLst/>
              <a:ahLst/>
              <a:cxnLst/>
              <a:rect l="l" t="t" r="r" b="b"/>
              <a:pathLst>
                <a:path w="1515995" h="1515995">
                  <a:moveTo>
                    <a:pt x="0" y="0"/>
                  </a:moveTo>
                  <a:lnTo>
                    <a:pt x="1515995" y="0"/>
                  </a:lnTo>
                  <a:lnTo>
                    <a:pt x="1515995" y="1515995"/>
                  </a:lnTo>
                  <a:lnTo>
                    <a:pt x="0" y="1515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144000" y="2838271"/>
            <a:ext cx="8065079" cy="2646553"/>
            <a:chOff x="0" y="0"/>
            <a:chExt cx="10753439" cy="3528737"/>
          </a:xfrm>
        </p:grpSpPr>
        <p:sp>
          <p:nvSpPr>
            <p:cNvPr id="34" name="TextBox 34"/>
            <p:cNvSpPr txBox="1"/>
            <p:nvPr/>
          </p:nvSpPr>
          <p:spPr>
            <a:xfrm>
              <a:off x="0" y="38100"/>
              <a:ext cx="2493495" cy="1336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615"/>
                </a:lnSpc>
              </a:pPr>
              <a:r>
                <a:rPr lang="en-US" sz="6799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07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280195" y="1336717"/>
              <a:ext cx="5781036" cy="2192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At vekja áhuga og áræði, sum ber ein fram í lívinum, bæði á vøllinum og uttanfyri vøllin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280195" y="179510"/>
              <a:ext cx="7473245" cy="112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Gleði og Áræði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028700" y="1093153"/>
            <a:ext cx="5673914" cy="116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68"/>
              </a:lnSpc>
              <a:spcBef>
                <a:spcPct val="0"/>
              </a:spcBef>
            </a:pPr>
            <a:r>
              <a:rPr lang="en-US" sz="3591">
                <a:solidFill>
                  <a:srgbClr val="3D2466"/>
                </a:solidFill>
                <a:latin typeface="Montserrat 1"/>
                <a:ea typeface="Montserrat 1"/>
                <a:cs typeface="Montserrat 1"/>
                <a:sym typeface="Montserrat 1"/>
              </a:rPr>
              <a:t>ENDAMÁLIÐ VIÐ </a:t>
            </a:r>
            <a:r>
              <a:rPr lang="en-US" sz="3591" b="1" u="none" strike="noStrike">
                <a:solidFill>
                  <a:srgbClr val="3D2466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BARNAFÓTBÓLTI ER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028700" y="9258300"/>
            <a:ext cx="3376615" cy="515280"/>
            <a:chOff x="0" y="0"/>
            <a:chExt cx="4502154" cy="68704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258300"/>
            <a:ext cx="3376615" cy="515280"/>
            <a:chOff x="0" y="0"/>
            <a:chExt cx="4502154" cy="6870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4" name="Freeform 4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2445070"/>
            <a:ext cx="9144000" cy="5415706"/>
            <a:chOff x="0" y="0"/>
            <a:chExt cx="12192000" cy="7220941"/>
          </a:xfrm>
        </p:grpSpPr>
        <p:sp>
          <p:nvSpPr>
            <p:cNvPr id="6" name="Freeform 6"/>
            <p:cNvSpPr/>
            <p:nvPr/>
          </p:nvSpPr>
          <p:spPr>
            <a:xfrm rot="5400000">
              <a:off x="3792471" y="1563192"/>
              <a:ext cx="4889873" cy="4889873"/>
            </a:xfrm>
            <a:custGeom>
              <a:avLst/>
              <a:gdLst/>
              <a:ahLst/>
              <a:cxnLst/>
              <a:rect l="l" t="t" r="r" b="b"/>
              <a:pathLst>
                <a:path w="4889873" h="4889873">
                  <a:moveTo>
                    <a:pt x="0" y="0"/>
                  </a:moveTo>
                  <a:lnTo>
                    <a:pt x="4889873" y="0"/>
                  </a:lnTo>
                  <a:lnTo>
                    <a:pt x="4889873" y="4889873"/>
                  </a:lnTo>
                  <a:lnTo>
                    <a:pt x="0" y="4889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6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7" name="Group 7"/>
            <p:cNvGrpSpPr/>
            <p:nvPr/>
          </p:nvGrpSpPr>
          <p:grpSpPr>
            <a:xfrm rot="8207183">
              <a:off x="7493783" y="1783236"/>
              <a:ext cx="514185" cy="514185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9484" tIns="69484" rIns="69484" bIns="69484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8207183">
              <a:off x="3624339" y="3157043"/>
              <a:ext cx="514185" cy="514185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6561" tIns="26561" rIns="26561" bIns="26561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 rot="-55249">
              <a:off x="3691774" y="3261224"/>
              <a:ext cx="379314" cy="305822"/>
            </a:xfrm>
            <a:custGeom>
              <a:avLst/>
              <a:gdLst/>
              <a:ahLst/>
              <a:cxnLst/>
              <a:rect l="l" t="t" r="r" b="b"/>
              <a:pathLst>
                <a:path w="379314" h="305822">
                  <a:moveTo>
                    <a:pt x="0" y="0"/>
                  </a:moveTo>
                  <a:lnTo>
                    <a:pt x="379315" y="0"/>
                  </a:lnTo>
                  <a:lnTo>
                    <a:pt x="379315" y="305822"/>
                  </a:lnTo>
                  <a:lnTo>
                    <a:pt x="0" y="305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298852"/>
              <a:ext cx="3518024" cy="27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97"/>
                </a:lnSpc>
                <a:spcBef>
                  <a:spcPct val="0"/>
                </a:spcBef>
              </a:pPr>
              <a:r>
                <a:rPr lang="en-US" sz="1212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TRYGGLEIKI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 rot="8207183">
              <a:off x="5980315" y="6074030"/>
              <a:ext cx="514185" cy="514185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6561" tIns="26561" rIns="26561" bIns="26561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-85436">
              <a:off x="6087697" y="6151325"/>
              <a:ext cx="299423" cy="356455"/>
            </a:xfrm>
            <a:custGeom>
              <a:avLst/>
              <a:gdLst/>
              <a:ahLst/>
              <a:cxnLst/>
              <a:rect l="l" t="t" r="r" b="b"/>
              <a:pathLst>
                <a:path w="299423" h="356455">
                  <a:moveTo>
                    <a:pt x="0" y="0"/>
                  </a:moveTo>
                  <a:lnTo>
                    <a:pt x="299422" y="0"/>
                  </a:lnTo>
                  <a:lnTo>
                    <a:pt x="299422" y="356456"/>
                  </a:lnTo>
                  <a:lnTo>
                    <a:pt x="0" y="356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723940" y="6665955"/>
              <a:ext cx="3026935" cy="554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7"/>
                </a:lnSpc>
              </a:pPr>
              <a:r>
                <a:rPr lang="en-US" sz="1212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STYRKJA</a:t>
              </a:r>
            </a:p>
            <a:p>
              <a:pPr algn="ctr">
                <a:lnSpc>
                  <a:spcPts val="1697"/>
                </a:lnSpc>
                <a:spcBef>
                  <a:spcPct val="0"/>
                </a:spcBef>
              </a:pPr>
              <a:r>
                <a:rPr lang="en-US" sz="1212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SJÁLVSMYNDINA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 rot="8207183">
              <a:off x="3940143" y="5057852"/>
              <a:ext cx="514185" cy="514185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6561" tIns="26561" rIns="26561" bIns="26561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-20931">
              <a:off x="4035805" y="5122601"/>
              <a:ext cx="322862" cy="378539"/>
            </a:xfrm>
            <a:custGeom>
              <a:avLst/>
              <a:gdLst/>
              <a:ahLst/>
              <a:cxnLst/>
              <a:rect l="l" t="t" r="r" b="b"/>
              <a:pathLst>
                <a:path w="322862" h="378539">
                  <a:moveTo>
                    <a:pt x="0" y="0"/>
                  </a:moveTo>
                  <a:lnTo>
                    <a:pt x="322862" y="0"/>
                  </a:lnTo>
                  <a:lnTo>
                    <a:pt x="322862" y="378539"/>
                  </a:lnTo>
                  <a:lnTo>
                    <a:pt x="0" y="378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92700" y="5161354"/>
              <a:ext cx="3518024" cy="27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97"/>
                </a:lnSpc>
                <a:spcBef>
                  <a:spcPct val="0"/>
                </a:spcBef>
              </a:pPr>
              <a:r>
                <a:rPr lang="en-US" sz="1212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KROPSLIG MENNING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 rot="8207183">
              <a:off x="8247022" y="3157043"/>
              <a:ext cx="514185" cy="514185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6561" tIns="26561" rIns="26561" bIns="26561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 rot="-179458">
              <a:off x="8355172" y="3264641"/>
              <a:ext cx="297885" cy="297885"/>
            </a:xfrm>
            <a:custGeom>
              <a:avLst/>
              <a:gdLst/>
              <a:ahLst/>
              <a:cxnLst/>
              <a:rect l="l" t="t" r="r" b="b"/>
              <a:pathLst>
                <a:path w="297885" h="297885">
                  <a:moveTo>
                    <a:pt x="0" y="0"/>
                  </a:moveTo>
                  <a:lnTo>
                    <a:pt x="297885" y="0"/>
                  </a:lnTo>
                  <a:lnTo>
                    <a:pt x="297885" y="297885"/>
                  </a:lnTo>
                  <a:lnTo>
                    <a:pt x="0" y="297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867522" y="3298852"/>
              <a:ext cx="1842441" cy="27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98"/>
                </a:lnSpc>
                <a:spcBef>
                  <a:spcPct val="0"/>
                </a:spcBef>
              </a:pPr>
              <a:r>
                <a:rPr lang="en-US" sz="1212" u="none" strike="noStrike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FELAGSSKAPUR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 rot="8207183">
              <a:off x="4528945" y="1783236"/>
              <a:ext cx="514185" cy="514185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6561" tIns="26561" rIns="26561" bIns="26561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 rot="56172">
              <a:off x="4656412" y="1849622"/>
              <a:ext cx="259250" cy="383364"/>
            </a:xfrm>
            <a:custGeom>
              <a:avLst/>
              <a:gdLst/>
              <a:ahLst/>
              <a:cxnLst/>
              <a:rect l="l" t="t" r="r" b="b"/>
              <a:pathLst>
                <a:path w="259250" h="383364">
                  <a:moveTo>
                    <a:pt x="0" y="0"/>
                  </a:moveTo>
                  <a:lnTo>
                    <a:pt x="259250" y="0"/>
                  </a:lnTo>
                  <a:lnTo>
                    <a:pt x="259250" y="383364"/>
                  </a:lnTo>
                  <a:lnTo>
                    <a:pt x="0" y="3833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027025" y="1290733"/>
              <a:ext cx="3518024" cy="27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98"/>
                </a:lnSpc>
                <a:spcBef>
                  <a:spcPct val="0"/>
                </a:spcBef>
              </a:pPr>
              <a:r>
                <a:rPr lang="en-US" sz="1212" u="none" strike="noStrike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GLEÐI OG ÁRÆÐI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 rot="8207183">
              <a:off x="8053476" y="5057852"/>
              <a:ext cx="514185" cy="514185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6561" tIns="26561" rIns="26561" bIns="26561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8" name="Freeform 38"/>
            <p:cNvSpPr/>
            <p:nvPr/>
          </p:nvSpPr>
          <p:spPr>
            <a:xfrm rot="3806">
              <a:off x="8161901" y="5175941"/>
              <a:ext cx="297335" cy="278008"/>
            </a:xfrm>
            <a:custGeom>
              <a:avLst/>
              <a:gdLst/>
              <a:ahLst/>
              <a:cxnLst/>
              <a:rect l="l" t="t" r="r" b="b"/>
              <a:pathLst>
                <a:path w="297335" h="278008">
                  <a:moveTo>
                    <a:pt x="0" y="0"/>
                  </a:moveTo>
                  <a:lnTo>
                    <a:pt x="297335" y="0"/>
                  </a:lnTo>
                  <a:lnTo>
                    <a:pt x="297335" y="278008"/>
                  </a:lnTo>
                  <a:lnTo>
                    <a:pt x="0" y="278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8673976" y="5164428"/>
              <a:ext cx="3518024" cy="27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97"/>
                </a:lnSpc>
                <a:spcBef>
                  <a:spcPct val="0"/>
                </a:spcBef>
              </a:pPr>
              <a:r>
                <a:rPr lang="en-US" sz="1212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RÚMAR ØLLUM KENSLUM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6189048">
              <a:off x="7583705" y="1873159"/>
              <a:ext cx="334341" cy="334341"/>
            </a:xfrm>
            <a:custGeom>
              <a:avLst/>
              <a:gdLst/>
              <a:ahLst/>
              <a:cxnLst/>
              <a:rect l="l" t="t" r="r" b="b"/>
              <a:pathLst>
                <a:path w="334341" h="334341">
                  <a:moveTo>
                    <a:pt x="0" y="0"/>
                  </a:moveTo>
                  <a:lnTo>
                    <a:pt x="334341" y="0"/>
                  </a:lnTo>
                  <a:lnTo>
                    <a:pt x="334341" y="334340"/>
                  </a:lnTo>
                  <a:lnTo>
                    <a:pt x="0" y="334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FO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991863" y="1290733"/>
              <a:ext cx="3518024" cy="27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8"/>
                </a:lnSpc>
                <a:spcBef>
                  <a:spcPct val="0"/>
                </a:spcBef>
              </a:pPr>
              <a:r>
                <a:rPr lang="en-US" sz="1212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LÍVSLANGUR ÁHUGI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3121293" y="-38100"/>
              <a:ext cx="6455824" cy="875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393"/>
                </a:lnSpc>
                <a:spcBef>
                  <a:spcPct val="0"/>
                </a:spcBef>
              </a:pPr>
              <a:r>
                <a:rPr lang="en-US" sz="4149" u="none" strike="noStrike" dirty="0">
                  <a:solidFill>
                    <a:srgbClr val="C6D93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BARNAFÓTBÓLTUR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5810335" y="3765139"/>
              <a:ext cx="854145" cy="485979"/>
            </a:xfrm>
            <a:custGeom>
              <a:avLst/>
              <a:gdLst/>
              <a:ahLst/>
              <a:cxnLst/>
              <a:rect l="l" t="t" r="r" b="b"/>
              <a:pathLst>
                <a:path w="854145" h="485979">
                  <a:moveTo>
                    <a:pt x="0" y="0"/>
                  </a:moveTo>
                  <a:lnTo>
                    <a:pt x="854145" y="0"/>
                  </a:lnTo>
                  <a:lnTo>
                    <a:pt x="854145" y="485979"/>
                  </a:lnTo>
                  <a:lnTo>
                    <a:pt x="0" y="485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  <p:sp>
        <p:nvSpPr>
          <p:cNvPr id="44" name="Freeform 44"/>
          <p:cNvSpPr/>
          <p:nvPr/>
        </p:nvSpPr>
        <p:spPr>
          <a:xfrm>
            <a:off x="11412803" y="3327400"/>
            <a:ext cx="4178813" cy="5930900"/>
          </a:xfrm>
          <a:custGeom>
            <a:avLst/>
            <a:gdLst/>
            <a:ahLst/>
            <a:cxnLst/>
            <a:rect l="l" t="t" r="r" b="b"/>
            <a:pathLst>
              <a:path w="4178813" h="5930900">
                <a:moveTo>
                  <a:pt x="0" y="0"/>
                </a:moveTo>
                <a:lnTo>
                  <a:pt x="4178813" y="0"/>
                </a:lnTo>
                <a:lnTo>
                  <a:pt x="4178813" y="5930900"/>
                </a:lnTo>
                <a:lnTo>
                  <a:pt x="0" y="59309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45" name="TextBox 45"/>
          <p:cNvSpPr txBox="1"/>
          <p:nvPr/>
        </p:nvSpPr>
        <p:spPr>
          <a:xfrm>
            <a:off x="1028700" y="1207453"/>
            <a:ext cx="8021978" cy="705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7"/>
              </a:lnSpc>
            </a:pPr>
            <a:r>
              <a:rPr lang="en-US" sz="5199">
                <a:solidFill>
                  <a:srgbClr val="3D2466"/>
                </a:solidFill>
                <a:latin typeface="Montserrat 1 Extra-Light"/>
                <a:ea typeface="Montserrat 1 Extra-Light"/>
                <a:cs typeface="Montserrat 1 Extra-Light"/>
                <a:sym typeface="Montserrat 1 Extra-Light"/>
              </a:rPr>
              <a:t>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745119" y="2406970"/>
            <a:ext cx="7514181" cy="592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25"/>
              </a:lnSpc>
              <a:spcBef>
                <a:spcPct val="0"/>
              </a:spcBef>
            </a:pPr>
            <a:r>
              <a:rPr lang="en-US" sz="3635" u="none" strike="noStrike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ATFERÐ TIL DYST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18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95445" y="9095301"/>
            <a:ext cx="838136" cy="916070"/>
            <a:chOff x="0" y="0"/>
            <a:chExt cx="615950" cy="673227"/>
          </a:xfrm>
        </p:grpSpPr>
        <p:sp>
          <p:nvSpPr>
            <p:cNvPr id="3" name="Freeform 3"/>
            <p:cNvSpPr/>
            <p:nvPr/>
          </p:nvSpPr>
          <p:spPr>
            <a:xfrm>
              <a:off x="238760" y="367412"/>
              <a:ext cx="50292" cy="212852"/>
            </a:xfrm>
            <a:custGeom>
              <a:avLst/>
              <a:gdLst/>
              <a:ahLst/>
              <a:cxnLst/>
              <a:rect l="l" t="t" r="r" b="b"/>
              <a:pathLst>
                <a:path w="50292" h="212852">
                  <a:moveTo>
                    <a:pt x="20829" y="20828"/>
                  </a:moveTo>
                  <a:lnTo>
                    <a:pt x="29338" y="20828"/>
                  </a:lnTo>
                  <a:lnTo>
                    <a:pt x="29338" y="53848"/>
                  </a:lnTo>
                  <a:lnTo>
                    <a:pt x="20829" y="53848"/>
                  </a:lnTo>
                  <a:close/>
                  <a:moveTo>
                    <a:pt x="0" y="0"/>
                  </a:moveTo>
                  <a:lnTo>
                    <a:pt x="0" y="74803"/>
                  </a:lnTo>
                  <a:lnTo>
                    <a:pt x="29465" y="74803"/>
                  </a:lnTo>
                  <a:lnTo>
                    <a:pt x="29465" y="212852"/>
                  </a:lnTo>
                  <a:lnTo>
                    <a:pt x="50293" y="212852"/>
                  </a:lnTo>
                  <a:lnTo>
                    <a:pt x="502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4" name="Freeform 4"/>
            <p:cNvSpPr/>
            <p:nvPr/>
          </p:nvSpPr>
          <p:spPr>
            <a:xfrm>
              <a:off x="297562" y="367412"/>
              <a:ext cx="50292" cy="212852"/>
            </a:xfrm>
            <a:custGeom>
              <a:avLst/>
              <a:gdLst/>
              <a:ahLst/>
              <a:cxnLst/>
              <a:rect l="l" t="t" r="r" b="b"/>
              <a:pathLst>
                <a:path w="50292" h="212852">
                  <a:moveTo>
                    <a:pt x="0" y="0"/>
                  </a:moveTo>
                  <a:lnTo>
                    <a:pt x="0" y="20828"/>
                  </a:lnTo>
                  <a:lnTo>
                    <a:pt x="29464" y="20828"/>
                  </a:lnTo>
                  <a:lnTo>
                    <a:pt x="29464" y="212852"/>
                  </a:lnTo>
                  <a:lnTo>
                    <a:pt x="50292" y="212852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5" name="Freeform 5"/>
            <p:cNvSpPr/>
            <p:nvPr/>
          </p:nvSpPr>
          <p:spPr>
            <a:xfrm>
              <a:off x="356363" y="367412"/>
              <a:ext cx="50165" cy="245999"/>
            </a:xfrm>
            <a:custGeom>
              <a:avLst/>
              <a:gdLst/>
              <a:ahLst/>
              <a:cxnLst/>
              <a:rect l="l" t="t" r="r" b="b"/>
              <a:pathLst>
                <a:path w="50165" h="245999">
                  <a:moveTo>
                    <a:pt x="20828" y="20828"/>
                  </a:moveTo>
                  <a:lnTo>
                    <a:pt x="29337" y="20828"/>
                  </a:lnTo>
                  <a:lnTo>
                    <a:pt x="29337" y="53848"/>
                  </a:lnTo>
                  <a:lnTo>
                    <a:pt x="20828" y="53848"/>
                  </a:lnTo>
                  <a:close/>
                  <a:moveTo>
                    <a:pt x="29337" y="107823"/>
                  </a:moveTo>
                  <a:lnTo>
                    <a:pt x="29337" y="245999"/>
                  </a:lnTo>
                  <a:lnTo>
                    <a:pt x="50165" y="245999"/>
                  </a:lnTo>
                  <a:lnTo>
                    <a:pt x="50165" y="0"/>
                  </a:lnTo>
                  <a:lnTo>
                    <a:pt x="0" y="0"/>
                  </a:lnTo>
                  <a:lnTo>
                    <a:pt x="0" y="748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6" name="Freeform 6"/>
            <p:cNvSpPr/>
            <p:nvPr/>
          </p:nvSpPr>
          <p:spPr>
            <a:xfrm>
              <a:off x="188468" y="588900"/>
              <a:ext cx="239014" cy="20828"/>
            </a:xfrm>
            <a:custGeom>
              <a:avLst/>
              <a:gdLst/>
              <a:ahLst/>
              <a:cxnLst/>
              <a:rect l="l" t="t" r="r" b="b"/>
              <a:pathLst>
                <a:path w="239014" h="20828">
                  <a:moveTo>
                    <a:pt x="20828" y="0"/>
                  </a:moveTo>
                  <a:lnTo>
                    <a:pt x="0" y="20828"/>
                  </a:lnTo>
                  <a:lnTo>
                    <a:pt x="239015" y="20828"/>
                  </a:lnTo>
                  <a:lnTo>
                    <a:pt x="2181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7" name="Freeform 7"/>
            <p:cNvSpPr/>
            <p:nvPr/>
          </p:nvSpPr>
          <p:spPr>
            <a:xfrm>
              <a:off x="209296" y="367412"/>
              <a:ext cx="20828" cy="212852"/>
            </a:xfrm>
            <a:custGeom>
              <a:avLst/>
              <a:gdLst/>
              <a:ahLst/>
              <a:cxnLst/>
              <a:rect l="l" t="t" r="r" b="b"/>
              <a:pathLst>
                <a:path w="20828" h="212852">
                  <a:moveTo>
                    <a:pt x="20828" y="212852"/>
                  </a:moveTo>
                  <a:lnTo>
                    <a:pt x="0" y="212852"/>
                  </a:lnTo>
                  <a:lnTo>
                    <a:pt x="0" y="0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8" name="Freeform 8"/>
            <p:cNvSpPr/>
            <p:nvPr/>
          </p:nvSpPr>
          <p:spPr>
            <a:xfrm>
              <a:off x="63500" y="63500"/>
              <a:ext cx="164719" cy="286767"/>
            </a:xfrm>
            <a:custGeom>
              <a:avLst/>
              <a:gdLst/>
              <a:ahLst/>
              <a:cxnLst/>
              <a:rect l="l" t="t" r="r" b="b"/>
              <a:pathLst>
                <a:path w="164719" h="286767">
                  <a:moveTo>
                    <a:pt x="0" y="158115"/>
                  </a:moveTo>
                  <a:lnTo>
                    <a:pt x="128651" y="286767"/>
                  </a:lnTo>
                  <a:lnTo>
                    <a:pt x="164719" y="286767"/>
                  </a:lnTo>
                  <a:lnTo>
                    <a:pt x="59817" y="172847"/>
                  </a:lnTo>
                  <a:lnTo>
                    <a:pt x="99314" y="172847"/>
                  </a:lnTo>
                  <a:cubicBezTo>
                    <a:pt x="98806" y="168021"/>
                    <a:pt x="98552" y="163068"/>
                    <a:pt x="98552" y="158115"/>
                  </a:cubicBezTo>
                  <a:cubicBezTo>
                    <a:pt x="98552" y="153162"/>
                    <a:pt x="98806" y="148209"/>
                    <a:pt x="99314" y="143383"/>
                  </a:cubicBezTo>
                  <a:lnTo>
                    <a:pt x="46355" y="143383"/>
                  </a:lnTo>
                  <a:lnTo>
                    <a:pt x="46355" y="88646"/>
                  </a:lnTo>
                  <a:cubicBezTo>
                    <a:pt x="49149" y="89916"/>
                    <a:pt x="51943" y="91186"/>
                    <a:pt x="54864" y="92329"/>
                  </a:cubicBezTo>
                  <a:cubicBezTo>
                    <a:pt x="71755" y="99441"/>
                    <a:pt x="89027" y="105664"/>
                    <a:pt x="106553" y="110871"/>
                  </a:cubicBezTo>
                  <a:cubicBezTo>
                    <a:pt x="112649" y="92964"/>
                    <a:pt x="122301" y="76327"/>
                    <a:pt x="135128" y="61849"/>
                  </a:cubicBezTo>
                  <a:cubicBezTo>
                    <a:pt x="86106" y="49022"/>
                    <a:pt x="40513" y="278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9" name="Freeform 9"/>
            <p:cNvSpPr/>
            <p:nvPr/>
          </p:nvSpPr>
          <p:spPr>
            <a:xfrm>
              <a:off x="387732" y="63500"/>
              <a:ext cx="164719" cy="286640"/>
            </a:xfrm>
            <a:custGeom>
              <a:avLst/>
              <a:gdLst/>
              <a:ahLst/>
              <a:cxnLst/>
              <a:rect l="l" t="t" r="r" b="b"/>
              <a:pathLst>
                <a:path w="164719" h="286640">
                  <a:moveTo>
                    <a:pt x="164719" y="0"/>
                  </a:moveTo>
                  <a:cubicBezTo>
                    <a:pt x="124206" y="27813"/>
                    <a:pt x="78613" y="49022"/>
                    <a:pt x="29718" y="61722"/>
                  </a:cubicBezTo>
                  <a:cubicBezTo>
                    <a:pt x="42545" y="76200"/>
                    <a:pt x="52197" y="92837"/>
                    <a:pt x="58293" y="110744"/>
                  </a:cubicBezTo>
                  <a:cubicBezTo>
                    <a:pt x="75819" y="105537"/>
                    <a:pt x="92964" y="99441"/>
                    <a:pt x="109982" y="92202"/>
                  </a:cubicBezTo>
                  <a:cubicBezTo>
                    <a:pt x="112776" y="91059"/>
                    <a:pt x="115697" y="89789"/>
                    <a:pt x="118491" y="88519"/>
                  </a:cubicBezTo>
                  <a:lnTo>
                    <a:pt x="118491" y="143256"/>
                  </a:lnTo>
                  <a:lnTo>
                    <a:pt x="65405" y="143256"/>
                  </a:lnTo>
                  <a:cubicBezTo>
                    <a:pt x="65913" y="148082"/>
                    <a:pt x="66167" y="153035"/>
                    <a:pt x="66167" y="157988"/>
                  </a:cubicBezTo>
                  <a:cubicBezTo>
                    <a:pt x="66167" y="162941"/>
                    <a:pt x="65913" y="167894"/>
                    <a:pt x="65405" y="172720"/>
                  </a:cubicBezTo>
                  <a:lnTo>
                    <a:pt x="104902" y="172720"/>
                  </a:lnTo>
                  <a:lnTo>
                    <a:pt x="0" y="286640"/>
                  </a:lnTo>
                  <a:lnTo>
                    <a:pt x="36068" y="286640"/>
                  </a:lnTo>
                  <a:lnTo>
                    <a:pt x="164719" y="158115"/>
                  </a:lnTo>
                  <a:lnTo>
                    <a:pt x="1647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0688" y="84328"/>
              <a:ext cx="274575" cy="274702"/>
            </a:xfrm>
            <a:custGeom>
              <a:avLst/>
              <a:gdLst/>
              <a:ahLst/>
              <a:cxnLst/>
              <a:rect l="l" t="t" r="r" b="b"/>
              <a:pathLst>
                <a:path w="274575" h="274702">
                  <a:moveTo>
                    <a:pt x="266955" y="92329"/>
                  </a:moveTo>
                  <a:cubicBezTo>
                    <a:pt x="224918" y="103886"/>
                    <a:pt x="181484" y="109855"/>
                    <a:pt x="137288" y="109855"/>
                  </a:cubicBezTo>
                  <a:cubicBezTo>
                    <a:pt x="113920" y="109855"/>
                    <a:pt x="90805" y="108204"/>
                    <a:pt x="68072" y="105029"/>
                  </a:cubicBezTo>
                  <a:lnTo>
                    <a:pt x="68072" y="49403"/>
                  </a:lnTo>
                  <a:cubicBezTo>
                    <a:pt x="90679" y="53086"/>
                    <a:pt x="113793" y="54991"/>
                    <a:pt x="137288" y="54991"/>
                  </a:cubicBezTo>
                  <a:cubicBezTo>
                    <a:pt x="171705" y="54991"/>
                    <a:pt x="205233" y="50927"/>
                    <a:pt x="237237" y="43307"/>
                  </a:cubicBezTo>
                  <a:cubicBezTo>
                    <a:pt x="212218" y="16637"/>
                    <a:pt x="176658" y="0"/>
                    <a:pt x="137288" y="0"/>
                  </a:cubicBezTo>
                  <a:cubicBezTo>
                    <a:pt x="61468" y="0"/>
                    <a:pt x="0" y="61468"/>
                    <a:pt x="0" y="137287"/>
                  </a:cubicBezTo>
                  <a:cubicBezTo>
                    <a:pt x="0" y="140589"/>
                    <a:pt x="127" y="144018"/>
                    <a:pt x="381" y="147320"/>
                  </a:cubicBezTo>
                  <a:cubicBezTo>
                    <a:pt x="44069" y="158750"/>
                    <a:pt x="89916" y="164846"/>
                    <a:pt x="137288" y="164846"/>
                  </a:cubicBezTo>
                  <a:cubicBezTo>
                    <a:pt x="160783" y="164846"/>
                    <a:pt x="183897" y="163322"/>
                    <a:pt x="206503" y="160401"/>
                  </a:cubicBezTo>
                  <a:lnTo>
                    <a:pt x="206503" y="215774"/>
                  </a:lnTo>
                  <a:cubicBezTo>
                    <a:pt x="183643" y="218441"/>
                    <a:pt x="160529" y="219711"/>
                    <a:pt x="137288" y="219711"/>
                  </a:cubicBezTo>
                  <a:cubicBezTo>
                    <a:pt x="97410" y="219711"/>
                    <a:pt x="58166" y="215774"/>
                    <a:pt x="19685" y="208154"/>
                  </a:cubicBezTo>
                  <a:cubicBezTo>
                    <a:pt x="43688" y="248032"/>
                    <a:pt x="87376" y="274702"/>
                    <a:pt x="137288" y="274702"/>
                  </a:cubicBezTo>
                  <a:cubicBezTo>
                    <a:pt x="213107" y="274702"/>
                    <a:pt x="274575" y="213234"/>
                    <a:pt x="274575" y="137414"/>
                  </a:cubicBezTo>
                  <a:cubicBezTo>
                    <a:pt x="274575" y="121666"/>
                    <a:pt x="271908" y="106553"/>
                    <a:pt x="267082" y="92456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583884" y="9322491"/>
            <a:ext cx="275961" cy="103959"/>
            <a:chOff x="0" y="0"/>
            <a:chExt cx="202806" cy="764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2946" cy="76454"/>
            </a:xfrm>
            <a:custGeom>
              <a:avLst/>
              <a:gdLst/>
              <a:ahLst/>
              <a:cxnLst/>
              <a:rect l="l" t="t" r="r" b="b"/>
              <a:pathLst>
                <a:path w="202946" h="76454">
                  <a:moveTo>
                    <a:pt x="111125" y="76327"/>
                  </a:moveTo>
                  <a:cubicBezTo>
                    <a:pt x="110998" y="76327"/>
                    <a:pt x="110744" y="76327"/>
                    <a:pt x="110490" y="76327"/>
                  </a:cubicBezTo>
                  <a:cubicBezTo>
                    <a:pt x="108204" y="76073"/>
                    <a:pt x="106426" y="74295"/>
                    <a:pt x="106172" y="72009"/>
                  </a:cubicBezTo>
                  <a:cubicBezTo>
                    <a:pt x="104521" y="57658"/>
                    <a:pt x="103251" y="46736"/>
                    <a:pt x="102997" y="35306"/>
                  </a:cubicBezTo>
                  <a:cubicBezTo>
                    <a:pt x="100076" y="46609"/>
                    <a:pt x="97536" y="58039"/>
                    <a:pt x="95250" y="69469"/>
                  </a:cubicBezTo>
                  <a:cubicBezTo>
                    <a:pt x="94869" y="71755"/>
                    <a:pt x="92837" y="73533"/>
                    <a:pt x="90424" y="73660"/>
                  </a:cubicBezTo>
                  <a:cubicBezTo>
                    <a:pt x="88265" y="73914"/>
                    <a:pt x="85852" y="72390"/>
                    <a:pt x="85090" y="69977"/>
                  </a:cubicBezTo>
                  <a:cubicBezTo>
                    <a:pt x="84201" y="67183"/>
                    <a:pt x="83439" y="64262"/>
                    <a:pt x="82677" y="61341"/>
                  </a:cubicBezTo>
                  <a:cubicBezTo>
                    <a:pt x="82677" y="62611"/>
                    <a:pt x="82550" y="63754"/>
                    <a:pt x="82550" y="65024"/>
                  </a:cubicBezTo>
                  <a:cubicBezTo>
                    <a:pt x="82423" y="67691"/>
                    <a:pt x="80391" y="69723"/>
                    <a:pt x="77724" y="69977"/>
                  </a:cubicBezTo>
                  <a:cubicBezTo>
                    <a:pt x="74930" y="70231"/>
                    <a:pt x="72644" y="68580"/>
                    <a:pt x="72136" y="65913"/>
                  </a:cubicBezTo>
                  <a:cubicBezTo>
                    <a:pt x="70739" y="59690"/>
                    <a:pt x="69596" y="54102"/>
                    <a:pt x="68326" y="48514"/>
                  </a:cubicBezTo>
                  <a:cubicBezTo>
                    <a:pt x="68072" y="52705"/>
                    <a:pt x="67437" y="57023"/>
                    <a:pt x="66802" y="61722"/>
                  </a:cubicBezTo>
                  <a:cubicBezTo>
                    <a:pt x="66421" y="64262"/>
                    <a:pt x="64262" y="66167"/>
                    <a:pt x="61595" y="66167"/>
                  </a:cubicBezTo>
                  <a:lnTo>
                    <a:pt x="61722" y="66167"/>
                  </a:lnTo>
                  <a:cubicBezTo>
                    <a:pt x="59182" y="66167"/>
                    <a:pt x="57023" y="64389"/>
                    <a:pt x="56515" y="61849"/>
                  </a:cubicBezTo>
                  <a:cubicBezTo>
                    <a:pt x="55499" y="56388"/>
                    <a:pt x="54102" y="50927"/>
                    <a:pt x="52197" y="45720"/>
                  </a:cubicBezTo>
                  <a:cubicBezTo>
                    <a:pt x="52451" y="51308"/>
                    <a:pt x="52324" y="56896"/>
                    <a:pt x="51816" y="62484"/>
                  </a:cubicBezTo>
                  <a:cubicBezTo>
                    <a:pt x="51562" y="65024"/>
                    <a:pt x="49403" y="67056"/>
                    <a:pt x="46736" y="67183"/>
                  </a:cubicBezTo>
                  <a:cubicBezTo>
                    <a:pt x="43815" y="67056"/>
                    <a:pt x="41783" y="65532"/>
                    <a:pt x="41275" y="62865"/>
                  </a:cubicBezTo>
                  <a:cubicBezTo>
                    <a:pt x="40259" y="57277"/>
                    <a:pt x="38481" y="51816"/>
                    <a:pt x="35941" y="46609"/>
                  </a:cubicBezTo>
                  <a:cubicBezTo>
                    <a:pt x="35687" y="52832"/>
                    <a:pt x="35052" y="58928"/>
                    <a:pt x="33782" y="65024"/>
                  </a:cubicBezTo>
                  <a:cubicBezTo>
                    <a:pt x="33274" y="67437"/>
                    <a:pt x="31115" y="69215"/>
                    <a:pt x="28575" y="69215"/>
                  </a:cubicBezTo>
                  <a:cubicBezTo>
                    <a:pt x="26035" y="69215"/>
                    <a:pt x="24003" y="67564"/>
                    <a:pt x="23368" y="65024"/>
                  </a:cubicBezTo>
                  <a:cubicBezTo>
                    <a:pt x="21590" y="56388"/>
                    <a:pt x="16383" y="48387"/>
                    <a:pt x="9271" y="43053"/>
                  </a:cubicBezTo>
                  <a:cubicBezTo>
                    <a:pt x="10160" y="51816"/>
                    <a:pt x="9652" y="60833"/>
                    <a:pt x="7874" y="69342"/>
                  </a:cubicBezTo>
                  <a:lnTo>
                    <a:pt x="0" y="68072"/>
                  </a:lnTo>
                  <a:cubicBezTo>
                    <a:pt x="2032" y="58547"/>
                    <a:pt x="2159" y="48387"/>
                    <a:pt x="508" y="38735"/>
                  </a:cubicBezTo>
                  <a:cubicBezTo>
                    <a:pt x="127" y="36703"/>
                    <a:pt x="889" y="34798"/>
                    <a:pt x="2540" y="33528"/>
                  </a:cubicBezTo>
                  <a:cubicBezTo>
                    <a:pt x="4191" y="32258"/>
                    <a:pt x="6350" y="32131"/>
                    <a:pt x="8128" y="33147"/>
                  </a:cubicBezTo>
                  <a:cubicBezTo>
                    <a:pt x="16510" y="37465"/>
                    <a:pt x="23241" y="44450"/>
                    <a:pt x="27559" y="52832"/>
                  </a:cubicBezTo>
                  <a:cubicBezTo>
                    <a:pt x="28067" y="47498"/>
                    <a:pt x="28067" y="42164"/>
                    <a:pt x="27686" y="36830"/>
                  </a:cubicBezTo>
                  <a:cubicBezTo>
                    <a:pt x="27559" y="34417"/>
                    <a:pt x="28956" y="32385"/>
                    <a:pt x="31115" y="31496"/>
                  </a:cubicBezTo>
                  <a:cubicBezTo>
                    <a:pt x="33274" y="30607"/>
                    <a:pt x="35814" y="31496"/>
                    <a:pt x="37084" y="33401"/>
                  </a:cubicBezTo>
                  <a:cubicBezTo>
                    <a:pt x="39751" y="37084"/>
                    <a:pt x="42037" y="41021"/>
                    <a:pt x="43942" y="45085"/>
                  </a:cubicBezTo>
                  <a:cubicBezTo>
                    <a:pt x="43561" y="39497"/>
                    <a:pt x="42672" y="34036"/>
                    <a:pt x="41402" y="28702"/>
                  </a:cubicBezTo>
                  <a:cubicBezTo>
                    <a:pt x="40767" y="26162"/>
                    <a:pt x="42164" y="23622"/>
                    <a:pt x="44577" y="22606"/>
                  </a:cubicBezTo>
                  <a:cubicBezTo>
                    <a:pt x="46990" y="21590"/>
                    <a:pt x="49784" y="22479"/>
                    <a:pt x="51181" y="24765"/>
                  </a:cubicBezTo>
                  <a:cubicBezTo>
                    <a:pt x="55118" y="31369"/>
                    <a:pt x="58293" y="38227"/>
                    <a:pt x="60579" y="45466"/>
                  </a:cubicBezTo>
                  <a:cubicBezTo>
                    <a:pt x="61341" y="32639"/>
                    <a:pt x="59944" y="21590"/>
                    <a:pt x="57150" y="5969"/>
                  </a:cubicBezTo>
                  <a:lnTo>
                    <a:pt x="56388" y="2286"/>
                  </a:lnTo>
                  <a:lnTo>
                    <a:pt x="64008" y="0"/>
                  </a:lnTo>
                  <a:lnTo>
                    <a:pt x="65659" y="3810"/>
                  </a:lnTo>
                  <a:cubicBezTo>
                    <a:pt x="70612" y="18923"/>
                    <a:pt x="73279" y="31623"/>
                    <a:pt x="76073" y="45085"/>
                  </a:cubicBezTo>
                  <a:cubicBezTo>
                    <a:pt x="76454" y="42164"/>
                    <a:pt x="76708" y="39370"/>
                    <a:pt x="77089" y="36449"/>
                  </a:cubicBezTo>
                  <a:cubicBezTo>
                    <a:pt x="77470" y="33782"/>
                    <a:pt x="80010" y="31750"/>
                    <a:pt x="82550" y="31877"/>
                  </a:cubicBezTo>
                  <a:cubicBezTo>
                    <a:pt x="85344" y="32004"/>
                    <a:pt x="87503" y="34163"/>
                    <a:pt x="87630" y="36957"/>
                  </a:cubicBezTo>
                  <a:cubicBezTo>
                    <a:pt x="87884" y="43307"/>
                    <a:pt x="88646" y="49657"/>
                    <a:pt x="89916" y="55880"/>
                  </a:cubicBezTo>
                  <a:cubicBezTo>
                    <a:pt x="93091" y="40767"/>
                    <a:pt x="97028" y="25781"/>
                    <a:pt x="101600" y="11049"/>
                  </a:cubicBezTo>
                  <a:cubicBezTo>
                    <a:pt x="102362" y="8509"/>
                    <a:pt x="104902" y="6858"/>
                    <a:pt x="107569" y="7493"/>
                  </a:cubicBezTo>
                  <a:cubicBezTo>
                    <a:pt x="110236" y="8128"/>
                    <a:pt x="112141" y="10414"/>
                    <a:pt x="111887" y="13081"/>
                  </a:cubicBezTo>
                  <a:cubicBezTo>
                    <a:pt x="110490" y="30861"/>
                    <a:pt x="111252" y="42926"/>
                    <a:pt x="113157" y="59944"/>
                  </a:cubicBezTo>
                  <a:cubicBezTo>
                    <a:pt x="114300" y="57785"/>
                    <a:pt x="115062" y="55753"/>
                    <a:pt x="115951" y="51308"/>
                  </a:cubicBezTo>
                  <a:cubicBezTo>
                    <a:pt x="116459" y="48895"/>
                    <a:pt x="118364" y="47244"/>
                    <a:pt x="120777" y="47117"/>
                  </a:cubicBezTo>
                  <a:cubicBezTo>
                    <a:pt x="123317" y="46863"/>
                    <a:pt x="125349" y="48387"/>
                    <a:pt x="126111" y="50673"/>
                  </a:cubicBezTo>
                  <a:cubicBezTo>
                    <a:pt x="127635" y="54991"/>
                    <a:pt x="129921" y="59055"/>
                    <a:pt x="132969" y="62611"/>
                  </a:cubicBezTo>
                  <a:cubicBezTo>
                    <a:pt x="135382" y="56007"/>
                    <a:pt x="137541" y="49149"/>
                    <a:pt x="139065" y="42291"/>
                  </a:cubicBezTo>
                  <a:cubicBezTo>
                    <a:pt x="139573" y="40005"/>
                    <a:pt x="141478" y="38354"/>
                    <a:pt x="143891" y="38227"/>
                  </a:cubicBezTo>
                  <a:cubicBezTo>
                    <a:pt x="146304" y="38227"/>
                    <a:pt x="148336" y="39370"/>
                    <a:pt x="149225" y="41529"/>
                  </a:cubicBezTo>
                  <a:lnTo>
                    <a:pt x="152654" y="50419"/>
                  </a:lnTo>
                  <a:cubicBezTo>
                    <a:pt x="154051" y="47371"/>
                    <a:pt x="155448" y="44196"/>
                    <a:pt x="156845" y="41148"/>
                  </a:cubicBezTo>
                  <a:cubicBezTo>
                    <a:pt x="157734" y="39243"/>
                    <a:pt x="159512" y="38100"/>
                    <a:pt x="161544" y="37973"/>
                  </a:cubicBezTo>
                  <a:cubicBezTo>
                    <a:pt x="163830" y="37846"/>
                    <a:pt x="165481" y="39116"/>
                    <a:pt x="166370" y="40894"/>
                  </a:cubicBezTo>
                  <a:cubicBezTo>
                    <a:pt x="168402" y="45085"/>
                    <a:pt x="171450" y="48768"/>
                    <a:pt x="175006" y="51816"/>
                  </a:cubicBezTo>
                  <a:lnTo>
                    <a:pt x="178689" y="31115"/>
                  </a:lnTo>
                  <a:cubicBezTo>
                    <a:pt x="179197" y="28448"/>
                    <a:pt x="181610" y="27051"/>
                    <a:pt x="184150" y="26797"/>
                  </a:cubicBezTo>
                  <a:cubicBezTo>
                    <a:pt x="186817" y="26924"/>
                    <a:pt x="188976" y="28829"/>
                    <a:pt x="189103" y="31496"/>
                  </a:cubicBezTo>
                  <a:cubicBezTo>
                    <a:pt x="190373" y="44323"/>
                    <a:pt x="195072" y="56515"/>
                    <a:pt x="202946" y="66675"/>
                  </a:cubicBezTo>
                  <a:lnTo>
                    <a:pt x="196469" y="71628"/>
                  </a:lnTo>
                  <a:cubicBezTo>
                    <a:pt x="190881" y="64389"/>
                    <a:pt x="186563" y="56134"/>
                    <a:pt x="183896" y="47371"/>
                  </a:cubicBezTo>
                  <a:lnTo>
                    <a:pt x="182118" y="57658"/>
                  </a:lnTo>
                  <a:cubicBezTo>
                    <a:pt x="181864" y="59436"/>
                    <a:pt x="180721" y="60833"/>
                    <a:pt x="179070" y="61595"/>
                  </a:cubicBezTo>
                  <a:cubicBezTo>
                    <a:pt x="177419" y="62357"/>
                    <a:pt x="175514" y="62103"/>
                    <a:pt x="174117" y="61214"/>
                  </a:cubicBezTo>
                  <a:cubicBezTo>
                    <a:pt x="169291" y="58039"/>
                    <a:pt x="165227" y="53975"/>
                    <a:pt x="161925" y="49403"/>
                  </a:cubicBezTo>
                  <a:cubicBezTo>
                    <a:pt x="160401" y="52832"/>
                    <a:pt x="158750" y="56388"/>
                    <a:pt x="156972" y="59817"/>
                  </a:cubicBezTo>
                  <a:cubicBezTo>
                    <a:pt x="156083" y="61722"/>
                    <a:pt x="154051" y="62738"/>
                    <a:pt x="152019" y="62738"/>
                  </a:cubicBezTo>
                  <a:cubicBezTo>
                    <a:pt x="149987" y="62738"/>
                    <a:pt x="148082" y="61341"/>
                    <a:pt x="147320" y="59436"/>
                  </a:cubicBezTo>
                  <a:lnTo>
                    <a:pt x="144780" y="52705"/>
                  </a:lnTo>
                  <a:cubicBezTo>
                    <a:pt x="143129" y="58420"/>
                    <a:pt x="141224" y="64008"/>
                    <a:pt x="138938" y="69469"/>
                  </a:cubicBezTo>
                  <a:cubicBezTo>
                    <a:pt x="138303" y="71120"/>
                    <a:pt x="136906" y="72263"/>
                    <a:pt x="135128" y="72644"/>
                  </a:cubicBezTo>
                  <a:cubicBezTo>
                    <a:pt x="133350" y="73025"/>
                    <a:pt x="131699" y="72517"/>
                    <a:pt x="130429" y="71374"/>
                  </a:cubicBezTo>
                  <a:cubicBezTo>
                    <a:pt x="127000" y="68199"/>
                    <a:pt x="124079" y="64516"/>
                    <a:pt x="121793" y="60579"/>
                  </a:cubicBezTo>
                  <a:cubicBezTo>
                    <a:pt x="121158" y="62230"/>
                    <a:pt x="120396" y="63500"/>
                    <a:pt x="119761" y="64897"/>
                  </a:cubicBezTo>
                  <a:cubicBezTo>
                    <a:pt x="118745" y="66929"/>
                    <a:pt x="117475" y="69088"/>
                    <a:pt x="116078" y="73152"/>
                  </a:cubicBezTo>
                  <a:cubicBezTo>
                    <a:pt x="115316" y="75184"/>
                    <a:pt x="113538" y="76454"/>
                    <a:pt x="111379" y="76454"/>
                  </a:cubicBezTo>
                </a:path>
              </a:pathLst>
            </a:custGeom>
            <a:solidFill>
              <a:srgbClr val="432768"/>
            </a:solidFill>
          </p:spPr>
          <p:txBody>
            <a:bodyPr/>
            <a:lstStyle/>
            <a:p>
              <a:endParaRPr lang="da-FO"/>
            </a:p>
          </p:txBody>
        </p:sp>
      </p:grpSp>
      <p:sp>
        <p:nvSpPr>
          <p:cNvPr id="13" name="Freeform 13"/>
          <p:cNvSpPr/>
          <p:nvPr/>
        </p:nvSpPr>
        <p:spPr>
          <a:xfrm>
            <a:off x="9144000" y="275630"/>
            <a:ext cx="8530425" cy="9605277"/>
          </a:xfrm>
          <a:custGeom>
            <a:avLst/>
            <a:gdLst/>
            <a:ahLst/>
            <a:cxnLst/>
            <a:rect l="l" t="t" r="r" b="b"/>
            <a:pathLst>
              <a:path w="8530425" h="9605277">
                <a:moveTo>
                  <a:pt x="0" y="0"/>
                </a:moveTo>
                <a:lnTo>
                  <a:pt x="8530425" y="0"/>
                </a:lnTo>
                <a:lnTo>
                  <a:pt x="8530425" y="9605277"/>
                </a:lnTo>
                <a:lnTo>
                  <a:pt x="0" y="96052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14" name="TextBox 14"/>
          <p:cNvSpPr txBox="1"/>
          <p:nvPr/>
        </p:nvSpPr>
        <p:spPr>
          <a:xfrm rot="330000">
            <a:off x="11767140" y="1539017"/>
            <a:ext cx="3210882" cy="1098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8"/>
              </a:lnSpc>
            </a:pPr>
            <a:r>
              <a:rPr lang="en-US" sz="2449">
                <a:solidFill>
                  <a:srgbClr val="432768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Hvat fáa børnini burturúr, tá ið tey spæla dystir?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51338" y="7746588"/>
            <a:ext cx="1221893" cy="64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2"/>
              </a:lnSpc>
            </a:pPr>
            <a:r>
              <a:rPr lang="en-US" sz="952" b="1">
                <a:solidFill>
                  <a:srgbClr val="432768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“Vit fáa royndir og læra, hvussu man spælir dyst við reglum og luttekur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515979" y="8403273"/>
            <a:ext cx="852834" cy="15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2"/>
              </a:lnSpc>
            </a:pPr>
            <a:r>
              <a:rPr lang="en-US" sz="952" b="1">
                <a:solidFill>
                  <a:srgbClr val="432768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í kappingum”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03544" y="5478020"/>
            <a:ext cx="962897" cy="319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2"/>
              </a:lnSpc>
            </a:pPr>
            <a:r>
              <a:rPr lang="en-US" sz="952" b="1">
                <a:solidFill>
                  <a:srgbClr val="432768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“Vit fáa royndir við at bæði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114301" y="5806369"/>
            <a:ext cx="907749" cy="15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2"/>
              </a:lnSpc>
            </a:pPr>
            <a:r>
              <a:rPr lang="en-US" sz="952" b="1">
                <a:solidFill>
                  <a:srgbClr val="432768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vinna og tapa”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76171" y="4744879"/>
            <a:ext cx="1306410" cy="647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2"/>
              </a:lnSpc>
            </a:pPr>
            <a:r>
              <a:rPr lang="en-US" sz="952" b="1">
                <a:solidFill>
                  <a:srgbClr val="432768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“Vit sleppa at kenna okkum sum ein part av einum liði og at umboða felagið vit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484755" y="5401564"/>
            <a:ext cx="643698" cy="15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2"/>
              </a:lnSpc>
            </a:pPr>
            <a:r>
              <a:rPr lang="en-US" sz="952" b="1" spc="0">
                <a:solidFill>
                  <a:srgbClr val="432768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spæla við”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479098" y="6148482"/>
            <a:ext cx="1084430" cy="48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2"/>
              </a:lnSpc>
            </a:pPr>
            <a:r>
              <a:rPr lang="en-US" sz="952" b="1">
                <a:solidFill>
                  <a:srgbClr val="432768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“Vit byggja bond við liðfelagar og skapa felags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762395" y="6640992"/>
            <a:ext cx="473316" cy="15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2"/>
              </a:lnSpc>
            </a:pPr>
            <a:r>
              <a:rPr lang="en-US" sz="952" b="1">
                <a:solidFill>
                  <a:srgbClr val="432768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minnir</a:t>
            </a:r>
            <a:r>
              <a:rPr lang="en-US" sz="952" b="1">
                <a:solidFill>
                  <a:srgbClr val="FFFFFF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 </a:t>
            </a:r>
            <a:r>
              <a:rPr lang="en-US" sz="952" b="1">
                <a:solidFill>
                  <a:srgbClr val="432768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”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522828" y="8560513"/>
            <a:ext cx="1263341" cy="319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2"/>
              </a:lnSpc>
            </a:pPr>
            <a:r>
              <a:rPr lang="en-US" sz="952" b="1">
                <a:solidFill>
                  <a:srgbClr val="432768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“Vit sleppa at vitja aðrar bygdir og býir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720247" y="8888849"/>
            <a:ext cx="827431" cy="15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2"/>
              </a:lnSpc>
            </a:pPr>
            <a:r>
              <a:rPr lang="en-US" sz="952" b="1">
                <a:solidFill>
                  <a:srgbClr val="432768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í Føroyum og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609199" y="9053024"/>
            <a:ext cx="1082525" cy="319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2"/>
              </a:lnSpc>
            </a:pPr>
            <a:r>
              <a:rPr lang="en-US" sz="952" b="1">
                <a:solidFill>
                  <a:srgbClr val="432768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møta børnum úr øllum landinum”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842993" y="7292717"/>
            <a:ext cx="93577" cy="20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142">
                <a:solidFill>
                  <a:srgbClr val="FFFFFF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531199" y="5058663"/>
            <a:ext cx="88250" cy="20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142">
                <a:solidFill>
                  <a:srgbClr val="FFFFFF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743711" y="4344380"/>
            <a:ext cx="53593" cy="20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142">
                <a:solidFill>
                  <a:srgbClr val="FFFFFF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922682" y="5725173"/>
            <a:ext cx="87356" cy="20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142">
                <a:solidFill>
                  <a:srgbClr val="FFFFFF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107930" y="8110181"/>
            <a:ext cx="89287" cy="20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00"/>
              </a:lnSpc>
            </a:pPr>
            <a:r>
              <a:rPr lang="en-US" sz="1142">
                <a:solidFill>
                  <a:srgbClr val="FFFFFF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-9525" y="-276076"/>
            <a:ext cx="9823084" cy="10829775"/>
            <a:chOff x="0" y="-241102"/>
            <a:chExt cx="13097445" cy="14439701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-241102"/>
              <a:ext cx="13097445" cy="14439701"/>
              <a:chOff x="0" y="-47625"/>
              <a:chExt cx="2587150" cy="2852287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18369"/>
                <a:ext cx="2587150" cy="2786293"/>
              </a:xfrm>
              <a:custGeom>
                <a:avLst/>
                <a:gdLst/>
                <a:ahLst/>
                <a:cxnLst/>
                <a:rect l="l" t="t" r="r" b="b"/>
                <a:pathLst>
                  <a:path w="2587150" h="2786293">
                    <a:moveTo>
                      <a:pt x="0" y="0"/>
                    </a:moveTo>
                    <a:lnTo>
                      <a:pt x="2587150" y="0"/>
                    </a:lnTo>
                    <a:lnTo>
                      <a:pt x="2587150" y="2786293"/>
                    </a:lnTo>
                    <a:lnTo>
                      <a:pt x="0" y="2786293"/>
                    </a:lnTo>
                    <a:close/>
                  </a:path>
                </a:pathLst>
              </a:custGeom>
              <a:solidFill>
                <a:srgbClr val="F8F8F8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2587150" cy="28339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2029756" y="2790528"/>
              <a:ext cx="9077215" cy="13666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52"/>
                </a:lnSpc>
              </a:pPr>
              <a:r>
                <a:rPr lang="en-US" sz="3800" b="1" dirty="0" err="1">
                  <a:solidFill>
                    <a:srgbClr val="3D2466"/>
                  </a:solidFill>
                  <a:latin typeface="Montserrat 1 Heavy"/>
                  <a:ea typeface="Montserrat 1 Heavy"/>
                  <a:cs typeface="Montserrat 1 Heavy"/>
                  <a:sym typeface="Montserrat 1 Heavy"/>
                </a:rPr>
                <a:t>Barnakappingar</a:t>
              </a:r>
              <a:r>
                <a:rPr lang="en-US" sz="3800" b="1" dirty="0">
                  <a:solidFill>
                    <a:srgbClr val="3D2466"/>
                  </a:solidFill>
                  <a:latin typeface="Montserrat 1 Heavy"/>
                  <a:ea typeface="Montserrat 1 Heavy"/>
                  <a:cs typeface="Montserrat 1 Heavy"/>
                  <a:sym typeface="Montserrat 1 Heavy"/>
                </a:rPr>
                <a:t> </a:t>
              </a:r>
              <a:r>
                <a:rPr lang="en-US" sz="3800" b="1" dirty="0" err="1">
                  <a:solidFill>
                    <a:srgbClr val="3D2466"/>
                  </a:solidFill>
                  <a:latin typeface="Montserrat 1 Heavy"/>
                  <a:ea typeface="Montserrat 1 Heavy"/>
                  <a:cs typeface="Montserrat 1 Heavy"/>
                  <a:sym typeface="Montserrat 1 Heavy"/>
                </a:rPr>
                <a:t>eru</a:t>
              </a:r>
              <a:r>
                <a:rPr lang="en-US" sz="3800" b="1" dirty="0">
                  <a:solidFill>
                    <a:srgbClr val="3D2466"/>
                  </a:solidFill>
                  <a:latin typeface="Montserrat 1 Heavy"/>
                  <a:ea typeface="Montserrat 1 Heavy"/>
                  <a:cs typeface="Montserrat 1 Heavy"/>
                  <a:sym typeface="Montserrat 1 Heavy"/>
                </a:rPr>
                <a:t> </a:t>
              </a:r>
              <a:r>
                <a:rPr lang="en-US" sz="3800" b="1" dirty="0" err="1">
                  <a:solidFill>
                    <a:srgbClr val="3D2466"/>
                  </a:solidFill>
                  <a:latin typeface="Montserrat 1 Heavy"/>
                  <a:ea typeface="Montserrat 1 Heavy"/>
                  <a:cs typeface="Montserrat 1 Heavy"/>
                  <a:sym typeface="Montserrat 1 Heavy"/>
                </a:rPr>
                <a:t>meria</a:t>
              </a:r>
              <a:r>
                <a:rPr lang="en-US" sz="3800" b="1" dirty="0">
                  <a:solidFill>
                    <a:srgbClr val="3D2466"/>
                  </a:solidFill>
                  <a:latin typeface="Montserrat 1 Heavy"/>
                  <a:ea typeface="Montserrat 1 Heavy"/>
                  <a:cs typeface="Montserrat 1 Heavy"/>
                  <a:sym typeface="Montserrat 1 Heavy"/>
                </a:rPr>
                <a:t> </a:t>
              </a:r>
              <a:r>
                <a:rPr lang="en-US" sz="3800" b="1" dirty="0" err="1">
                  <a:solidFill>
                    <a:srgbClr val="3D2466"/>
                  </a:solidFill>
                  <a:latin typeface="Montserrat 1 Heavy"/>
                  <a:ea typeface="Montserrat 1 Heavy"/>
                  <a:cs typeface="Montserrat 1 Heavy"/>
                  <a:sym typeface="Montserrat 1 Heavy"/>
                </a:rPr>
                <a:t>enn</a:t>
              </a:r>
              <a:r>
                <a:rPr lang="en-US" sz="3800" b="1" dirty="0">
                  <a:solidFill>
                    <a:srgbClr val="3D2466"/>
                  </a:solidFill>
                  <a:latin typeface="Montserrat 1 Heavy"/>
                  <a:ea typeface="Montserrat 1 Heavy"/>
                  <a:cs typeface="Montserrat 1 Heavy"/>
                  <a:sym typeface="Montserrat 1 Heavy"/>
                </a:rPr>
                <a:t> bara </a:t>
              </a:r>
              <a:r>
                <a:rPr lang="en-US" sz="3800" b="1" dirty="0" err="1">
                  <a:solidFill>
                    <a:srgbClr val="3D2466"/>
                  </a:solidFill>
                  <a:latin typeface="Montserrat 1 Heavy"/>
                  <a:ea typeface="Montserrat 1 Heavy"/>
                  <a:cs typeface="Montserrat 1 Heavy"/>
                  <a:sym typeface="Montserrat 1 Heavy"/>
                </a:rPr>
                <a:t>dystir</a:t>
              </a:r>
              <a:endParaRPr lang="en-US" sz="3800" b="1" dirty="0">
                <a:solidFill>
                  <a:srgbClr val="3D2466"/>
                </a:solidFill>
                <a:latin typeface="Montserrat 1 Heavy"/>
                <a:ea typeface="Montserrat 1 Heavy"/>
                <a:cs typeface="Montserrat 1 Heavy"/>
                <a:sym typeface="Montserrat 1 Heavy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029756" y="6177885"/>
              <a:ext cx="5522121" cy="3078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18" lvl="1" indent="-194309" algn="l">
                <a:lnSpc>
                  <a:spcPts val="3725"/>
                </a:lnSpc>
                <a:buAutoNum type="arabicPeriod"/>
              </a:pPr>
              <a:r>
                <a:rPr lang="en-US" sz="1799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1799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Samleika</a:t>
              </a:r>
              <a:endParaRPr lang="en-US" sz="1799" dirty="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endParaRPr>
            </a:p>
            <a:p>
              <a:pPr marL="388618" lvl="1" indent="-194309" algn="l">
                <a:lnSpc>
                  <a:spcPts val="3725"/>
                </a:lnSpc>
                <a:buAutoNum type="arabicPeriod"/>
              </a:pPr>
              <a:r>
                <a:rPr lang="en-US" sz="1799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1799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Felagsupplivingar</a:t>
              </a:r>
              <a:endParaRPr lang="en-US" sz="1799" dirty="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endParaRPr>
            </a:p>
            <a:p>
              <a:pPr marL="388618" lvl="1" indent="-194309" algn="l">
                <a:lnSpc>
                  <a:spcPts val="3725"/>
                </a:lnSpc>
                <a:buAutoNum type="arabicPeriod"/>
              </a:pPr>
              <a:r>
                <a:rPr lang="en-US" sz="1799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1799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Víðka</a:t>
              </a:r>
              <a:r>
                <a:rPr lang="en-US" sz="1799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1799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sjónarringin</a:t>
              </a:r>
              <a:endParaRPr lang="en-US" sz="1799" dirty="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endParaRPr>
            </a:p>
            <a:p>
              <a:pPr marL="388618" lvl="1" indent="-194309" algn="l">
                <a:lnSpc>
                  <a:spcPts val="3725"/>
                </a:lnSpc>
                <a:buAutoNum type="arabicPeriod"/>
              </a:pPr>
              <a:r>
                <a:rPr lang="en-US" sz="1799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1799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Læra</a:t>
              </a:r>
              <a:r>
                <a:rPr lang="en-US" sz="1799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1799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reglur</a:t>
              </a:r>
              <a:r>
                <a:rPr lang="en-US" sz="1799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1799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og</a:t>
              </a:r>
              <a:r>
                <a:rPr lang="en-US" sz="1799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1799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spælistøður</a:t>
              </a:r>
              <a:endParaRPr lang="en-US" sz="1799" dirty="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endParaRPr>
            </a:p>
            <a:p>
              <a:pPr marL="388618" lvl="1" indent="-194309" algn="l">
                <a:lnSpc>
                  <a:spcPts val="3725"/>
                </a:lnSpc>
                <a:buAutoNum type="arabicPeriod"/>
              </a:pPr>
              <a:r>
                <a:rPr lang="en-US" sz="1799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1799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Handfara</a:t>
              </a:r>
              <a:r>
                <a:rPr lang="en-US" sz="1799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1799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við</a:t>
              </a:r>
              <a:r>
                <a:rPr lang="en-US" sz="1799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- </a:t>
              </a:r>
              <a:r>
                <a:rPr lang="en-US" sz="1799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og</a:t>
              </a:r>
              <a:r>
                <a:rPr lang="en-US" sz="1799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1799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mótgongd</a:t>
              </a:r>
              <a:endParaRPr lang="en-US" sz="1799" dirty="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029756" y="4080934"/>
              <a:ext cx="5452815" cy="797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19"/>
                </a:lnSpc>
              </a:pPr>
              <a:r>
                <a:rPr lang="en-US" sz="2400" dirty="0" err="1">
                  <a:solidFill>
                    <a:srgbClr val="3D2466"/>
                  </a:solidFill>
                  <a:latin typeface="Montserrat 1 Thin"/>
                  <a:ea typeface="Montserrat 1 Thin"/>
                  <a:cs typeface="Montserrat 1 Thin"/>
                  <a:sym typeface="Montserrat 1 Thin"/>
                </a:rPr>
                <a:t>Tað</a:t>
              </a:r>
              <a:r>
                <a:rPr lang="en-US" sz="2400" dirty="0">
                  <a:solidFill>
                    <a:srgbClr val="3D2466"/>
                  </a:solidFill>
                  <a:latin typeface="Montserrat 1 Thin"/>
                  <a:ea typeface="Montserrat 1 Thin"/>
                  <a:cs typeface="Montserrat 1 Thin"/>
                  <a:sym typeface="Montserrat 1 Thin"/>
                </a:rPr>
                <a:t> </a:t>
              </a:r>
              <a:r>
                <a:rPr lang="en-US" sz="2400" dirty="0" err="1">
                  <a:solidFill>
                    <a:srgbClr val="3D2466"/>
                  </a:solidFill>
                  <a:latin typeface="Montserrat 1 Thin"/>
                  <a:ea typeface="Montserrat 1 Thin"/>
                  <a:cs typeface="Montserrat 1 Thin"/>
                  <a:sym typeface="Montserrat 1 Thin"/>
                </a:rPr>
                <a:t>snýr</a:t>
              </a:r>
              <a:r>
                <a:rPr lang="en-US" sz="2400" dirty="0">
                  <a:solidFill>
                    <a:srgbClr val="3D2466"/>
                  </a:solidFill>
                  <a:latin typeface="Montserrat 1 Thin"/>
                  <a:ea typeface="Montserrat 1 Thin"/>
                  <a:cs typeface="Montserrat 1 Thin"/>
                  <a:sym typeface="Montserrat 1 Thin"/>
                </a:rPr>
                <a:t> seg um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372023" y="5162088"/>
            <a:ext cx="1570441" cy="1175805"/>
            <a:chOff x="0" y="0"/>
            <a:chExt cx="4545953" cy="3403600"/>
          </a:xfrm>
        </p:grpSpPr>
        <p:sp>
          <p:nvSpPr>
            <p:cNvPr id="40" name="Freeform 40"/>
            <p:cNvSpPr/>
            <p:nvPr/>
          </p:nvSpPr>
          <p:spPr>
            <a:xfrm>
              <a:off x="119348" y="131191"/>
              <a:ext cx="4195846" cy="3013837"/>
            </a:xfrm>
            <a:custGeom>
              <a:avLst/>
              <a:gdLst/>
              <a:ahLst/>
              <a:cxnLst/>
              <a:rect l="l" t="t" r="r" b="b"/>
              <a:pathLst>
                <a:path w="4195846" h="3013837">
                  <a:moveTo>
                    <a:pt x="4195846" y="1643253"/>
                  </a:moveTo>
                  <a:cubicBezTo>
                    <a:pt x="4131838" y="1662049"/>
                    <a:pt x="4014490" y="1775841"/>
                    <a:pt x="3970040" y="1808226"/>
                  </a:cubicBezTo>
                  <a:cubicBezTo>
                    <a:pt x="3494552" y="2156079"/>
                    <a:pt x="3056656" y="2559939"/>
                    <a:pt x="2667909" y="3013837"/>
                  </a:cubicBezTo>
                  <a:cubicBezTo>
                    <a:pt x="2628793" y="2821813"/>
                    <a:pt x="2803926" y="2235581"/>
                    <a:pt x="2570627" y="2203069"/>
                  </a:cubicBezTo>
                  <a:cubicBezTo>
                    <a:pt x="1736960" y="2249678"/>
                    <a:pt x="945073" y="2249297"/>
                    <a:pt x="50578" y="2205482"/>
                  </a:cubicBezTo>
                  <a:cubicBezTo>
                    <a:pt x="11970" y="1808988"/>
                    <a:pt x="-730" y="1411986"/>
                    <a:pt x="32" y="1013587"/>
                  </a:cubicBezTo>
                  <a:cubicBezTo>
                    <a:pt x="916018" y="943864"/>
                    <a:pt x="1722814" y="928370"/>
                    <a:pt x="2572786" y="946023"/>
                  </a:cubicBezTo>
                  <a:cubicBezTo>
                    <a:pt x="2790718" y="902970"/>
                    <a:pt x="2614188" y="202565"/>
                    <a:pt x="2625999" y="0"/>
                  </a:cubicBezTo>
                  <a:cubicBezTo>
                    <a:pt x="3162955" y="537083"/>
                    <a:pt x="3683909" y="1080389"/>
                    <a:pt x="4195846" y="1643253"/>
                  </a:cubicBezTo>
                  <a:close/>
                </a:path>
              </a:pathLst>
            </a:custGeom>
            <a:solidFill>
              <a:srgbClr val="F7F8F4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-15" y="-45"/>
              <a:ext cx="4545962" cy="3403631"/>
            </a:xfrm>
            <a:custGeom>
              <a:avLst/>
              <a:gdLst/>
              <a:ahLst/>
              <a:cxnLst/>
              <a:rect l="l" t="t" r="r" b="b"/>
              <a:pathLst>
                <a:path w="4545962" h="3403631">
                  <a:moveTo>
                    <a:pt x="4255773" y="1393997"/>
                  </a:moveTo>
                  <a:cubicBezTo>
                    <a:pt x="5027044" y="1951527"/>
                    <a:pt x="4057018" y="2083480"/>
                    <a:pt x="3696846" y="2498897"/>
                  </a:cubicBezTo>
                  <a:cubicBezTo>
                    <a:pt x="3005712" y="3017565"/>
                    <a:pt x="2419734" y="4251624"/>
                    <a:pt x="2660780" y="2486832"/>
                  </a:cubicBezTo>
                  <a:cubicBezTo>
                    <a:pt x="1858282" y="2445176"/>
                    <a:pt x="894603" y="2685460"/>
                    <a:pt x="111394" y="2372659"/>
                  </a:cubicBezTo>
                  <a:cubicBezTo>
                    <a:pt x="111267" y="2062779"/>
                    <a:pt x="-139685" y="1120439"/>
                    <a:pt x="112156" y="955720"/>
                  </a:cubicBezTo>
                  <a:cubicBezTo>
                    <a:pt x="1002953" y="888791"/>
                    <a:pt x="1784828" y="862248"/>
                    <a:pt x="2594613" y="902126"/>
                  </a:cubicBezTo>
                  <a:cubicBezTo>
                    <a:pt x="2606551" y="764331"/>
                    <a:pt x="2464819" y="-163404"/>
                    <a:pt x="2720724" y="25191"/>
                  </a:cubicBezTo>
                  <a:cubicBezTo>
                    <a:pt x="3276603" y="424479"/>
                    <a:pt x="3760854" y="922065"/>
                    <a:pt x="4255773" y="1393997"/>
                  </a:cubicBezTo>
                  <a:close/>
                  <a:moveTo>
                    <a:pt x="4064511" y="1911522"/>
                  </a:moveTo>
                  <a:cubicBezTo>
                    <a:pt x="4107310" y="1882058"/>
                    <a:pt x="4220086" y="1778807"/>
                    <a:pt x="4281554" y="1761789"/>
                  </a:cubicBezTo>
                  <a:cubicBezTo>
                    <a:pt x="3789556" y="1251122"/>
                    <a:pt x="3288922" y="758108"/>
                    <a:pt x="2772794" y="270682"/>
                  </a:cubicBezTo>
                  <a:cubicBezTo>
                    <a:pt x="2761364" y="454451"/>
                    <a:pt x="2931036" y="1089959"/>
                    <a:pt x="2721613" y="1129075"/>
                  </a:cubicBezTo>
                  <a:cubicBezTo>
                    <a:pt x="1898763" y="1113073"/>
                    <a:pt x="1123308" y="1127170"/>
                    <a:pt x="258587" y="1190416"/>
                  </a:cubicBezTo>
                  <a:cubicBezTo>
                    <a:pt x="257952" y="1551985"/>
                    <a:pt x="270144" y="1912157"/>
                    <a:pt x="307228" y="2271948"/>
                  </a:cubicBezTo>
                  <a:cubicBezTo>
                    <a:pt x="1151275" y="2311699"/>
                    <a:pt x="1912366" y="2312080"/>
                    <a:pt x="2719581" y="2269789"/>
                  </a:cubicBezTo>
                  <a:cubicBezTo>
                    <a:pt x="2943736" y="2299253"/>
                    <a:pt x="2775461" y="2831256"/>
                    <a:pt x="2813053" y="3005500"/>
                  </a:cubicBezTo>
                  <a:cubicBezTo>
                    <a:pt x="3186687" y="2593639"/>
                    <a:pt x="3607565" y="2227117"/>
                    <a:pt x="4064511" y="1911522"/>
                  </a:cubicBezTo>
                  <a:close/>
                </a:path>
              </a:pathLst>
            </a:custGeom>
            <a:solidFill>
              <a:srgbClr val="3D2466"/>
            </a:solidFill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028700" y="9258300"/>
            <a:ext cx="3376615" cy="515280"/>
            <a:chOff x="0" y="0"/>
            <a:chExt cx="4502154" cy="68704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88800" y="1902624"/>
            <a:ext cx="3848395" cy="7657301"/>
          </a:xfrm>
          <a:custGeom>
            <a:avLst/>
            <a:gdLst/>
            <a:ahLst/>
            <a:cxnLst/>
            <a:rect l="l" t="t" r="r" b="b"/>
            <a:pathLst>
              <a:path w="3848395" h="7657301">
                <a:moveTo>
                  <a:pt x="0" y="0"/>
                </a:moveTo>
                <a:lnTo>
                  <a:pt x="3848395" y="0"/>
                </a:lnTo>
                <a:lnTo>
                  <a:pt x="3848395" y="7657301"/>
                </a:lnTo>
                <a:lnTo>
                  <a:pt x="0" y="76573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3" name="TextBox 3"/>
          <p:cNvSpPr txBox="1"/>
          <p:nvPr/>
        </p:nvSpPr>
        <p:spPr>
          <a:xfrm>
            <a:off x="1055497" y="3481196"/>
            <a:ext cx="7347425" cy="3583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l">
              <a:lnSpc>
                <a:spcPts val="5795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Hvat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Montserrat 1 Italics"/>
                <a:ea typeface="Montserrat 1 Italics"/>
                <a:cs typeface="Montserrat 1 Italics"/>
                <a:sym typeface="Montserrat 1 Italics"/>
              </a:rPr>
              <a:t>Fair Play </a:t>
            </a:r>
            <a:r>
              <a:rPr lang="en-US" sz="1600" i="1" dirty="0" err="1">
                <a:solidFill>
                  <a:srgbClr val="000000"/>
                </a:solidFill>
                <a:latin typeface="Montserrat 1 Italics"/>
                <a:ea typeface="Montserrat 1 Italics"/>
                <a:cs typeface="Montserrat 1 Italics"/>
                <a:sym typeface="Montserrat 1 Italics"/>
              </a:rPr>
              <a:t>í</a:t>
            </a:r>
            <a:r>
              <a:rPr lang="en-US" sz="1600" i="1" dirty="0">
                <a:solidFill>
                  <a:srgbClr val="000000"/>
                </a:solidFill>
                <a:latin typeface="Montserrat 1 Italics"/>
                <a:ea typeface="Montserrat 1 Italics"/>
                <a:cs typeface="Montserrat 1 Italics"/>
                <a:sym typeface="Montserrat 1 Italics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Montserrat 1 Italics"/>
                <a:ea typeface="Montserrat 1 Italics"/>
                <a:cs typeface="Montserrat 1 Italics"/>
                <a:sym typeface="Montserrat 1 Italics"/>
              </a:rPr>
              <a:t>Barnahædd</a:t>
            </a:r>
            <a:r>
              <a:rPr lang="en-US" sz="1600" i="1" dirty="0">
                <a:solidFill>
                  <a:srgbClr val="000000"/>
                </a:solidFill>
                <a:latin typeface="Montserrat 1 Italics"/>
                <a:ea typeface="Montserrat 1 Italics"/>
                <a:cs typeface="Montserrat 1 Italics"/>
                <a:sym typeface="Montserrat 1 Italic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er</a:t>
            </a:r>
          </a:p>
          <a:p>
            <a:pPr marL="604518" lvl="1" indent="-302259" algn="l">
              <a:lnSpc>
                <a:spcPts val="5795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Hví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átakið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er sett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í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verk</a:t>
            </a:r>
            <a:endParaRPr lang="en-US" sz="1600" dirty="0">
              <a:solidFill>
                <a:srgbClr val="000000"/>
              </a:solidFill>
              <a:latin typeface="Montserrat 1"/>
              <a:ea typeface="Montserrat 1"/>
              <a:cs typeface="Montserrat 1"/>
              <a:sym typeface="Montserrat 1"/>
            </a:endParaRPr>
          </a:p>
          <a:p>
            <a:pPr marL="604518" lvl="1" indent="-302259" algn="l">
              <a:lnSpc>
                <a:spcPts val="5795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Hvat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børnini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læra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og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uppliva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í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barnafótbólti</a:t>
            </a:r>
            <a:endParaRPr lang="en-US" sz="1600" dirty="0">
              <a:solidFill>
                <a:srgbClr val="000000"/>
              </a:solidFill>
              <a:latin typeface="Montserrat 1"/>
              <a:ea typeface="Montserrat 1"/>
              <a:cs typeface="Montserrat 1"/>
              <a:sym typeface="Montserrat 1"/>
            </a:endParaRPr>
          </a:p>
          <a:p>
            <a:pPr marL="604518" lvl="1" indent="-302259" algn="l">
              <a:lnSpc>
                <a:spcPts val="5795"/>
              </a:lnSpc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Hvussu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vit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vaksnu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skapa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tað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góða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dystarumhvørvið</a:t>
            </a:r>
            <a:endParaRPr lang="en-US" sz="1600" dirty="0">
              <a:solidFill>
                <a:srgbClr val="000000"/>
              </a:solidFill>
              <a:latin typeface="Montserrat 1"/>
              <a:ea typeface="Montserrat 1"/>
              <a:cs typeface="Montserrat 1"/>
              <a:sym typeface="Montserrat 1"/>
            </a:endParaRPr>
          </a:p>
          <a:p>
            <a:pPr marL="604518" lvl="1" indent="-302259" algn="l">
              <a:lnSpc>
                <a:spcPts val="5795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Hvar vit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fara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at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síggja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átakið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í</a:t>
            </a:r>
            <a:r>
              <a:rPr lang="en-US" sz="16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ár</a:t>
            </a:r>
            <a:endParaRPr lang="en-US" sz="1600" dirty="0">
              <a:solidFill>
                <a:srgbClr val="000000"/>
              </a:solidFill>
              <a:latin typeface="Montserrat 1"/>
              <a:ea typeface="Montserrat 1"/>
              <a:cs typeface="Montserrat 1"/>
              <a:sym typeface="Montserrat 1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395094"/>
            <a:ext cx="8021978" cy="705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7"/>
              </a:lnSpc>
            </a:pPr>
            <a:r>
              <a:rPr lang="en-US" sz="5199" b="1" dirty="0">
                <a:solidFill>
                  <a:srgbClr val="3D2466"/>
                </a:solidFill>
                <a:latin typeface="Montserrat" panose="02000505000000020004" pitchFamily="2" charset="77"/>
                <a:ea typeface="Montserrat 1 Ultra-Bold"/>
                <a:cs typeface="Montserrat 1 Ultra-Bold"/>
                <a:sym typeface="Montserrat 1 Ultra-Bold"/>
              </a:rPr>
              <a:t>Vit </a:t>
            </a:r>
            <a:r>
              <a:rPr lang="en-US" sz="5199" b="1" dirty="0" err="1">
                <a:solidFill>
                  <a:srgbClr val="3D2466"/>
                </a:solidFill>
                <a:latin typeface="Montserrat" panose="02000505000000020004" pitchFamily="2" charset="77"/>
                <a:ea typeface="Montserrat 1 Ultra-Bold"/>
                <a:cs typeface="Montserrat 1 Ultra-Bold"/>
                <a:sym typeface="Montserrat 1 Ultra-Bold"/>
              </a:rPr>
              <a:t>fara</a:t>
            </a:r>
            <a:r>
              <a:rPr lang="en-US" sz="5199" b="1" dirty="0">
                <a:solidFill>
                  <a:srgbClr val="3D2466"/>
                </a:solidFill>
                <a:latin typeface="Montserrat" panose="02000505000000020004" pitchFamily="2" charset="77"/>
                <a:ea typeface="Montserrat 1 Ultra-Bold"/>
                <a:cs typeface="Montserrat 1 Ultra-Bold"/>
                <a:sym typeface="Montserrat 1 Ultra-Bold"/>
              </a:rPr>
              <a:t> at </a:t>
            </a:r>
            <a:r>
              <a:rPr lang="en-US" sz="5199" b="1" dirty="0" err="1">
                <a:solidFill>
                  <a:srgbClr val="3D2466"/>
                </a:solidFill>
                <a:latin typeface="Montserrat" panose="02000505000000020004" pitchFamily="2" charset="77"/>
                <a:ea typeface="Montserrat 1 Ultra-Bold"/>
                <a:cs typeface="Montserrat 1 Ultra-Bold"/>
                <a:sym typeface="Montserrat 1 Ultra-Bold"/>
              </a:rPr>
              <a:t>tosa</a:t>
            </a:r>
            <a:r>
              <a:rPr lang="en-US" sz="5199" b="1" dirty="0">
                <a:solidFill>
                  <a:srgbClr val="3D2466"/>
                </a:solidFill>
                <a:latin typeface="Montserrat" panose="02000505000000020004" pitchFamily="2" charset="77"/>
                <a:ea typeface="Montserrat 1 Ultra-Bold"/>
                <a:cs typeface="Montserrat 1 Ultra-Bold"/>
                <a:sym typeface="Montserrat 1 Ultra-Bold"/>
              </a:rPr>
              <a:t> um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695415"/>
            <a:ext cx="9688564" cy="705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7"/>
              </a:lnSpc>
            </a:pPr>
            <a:r>
              <a:rPr lang="en-US" sz="5199" dirty="0" err="1">
                <a:solidFill>
                  <a:srgbClr val="000000"/>
                </a:solidFill>
                <a:latin typeface="Montserrat 1 Extra-Light"/>
                <a:ea typeface="Montserrat 1 Extra-Light"/>
                <a:cs typeface="Montserrat 1 Extra-Light"/>
                <a:sym typeface="Montserrat 1 Extra-Light"/>
              </a:rPr>
              <a:t>Framløga</a:t>
            </a:r>
            <a:r>
              <a:rPr lang="en-US" sz="5199" dirty="0">
                <a:solidFill>
                  <a:srgbClr val="000000"/>
                </a:solidFill>
                <a:latin typeface="Montserrat 1 Extra-Light"/>
                <a:ea typeface="Montserrat 1 Extra-Light"/>
                <a:cs typeface="Montserrat 1 Extra-Light"/>
                <a:sym typeface="Montserrat 1 Extra-Ligh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Montserrat 1 Extra-Light"/>
                <a:ea typeface="Montserrat 1 Extra-Light"/>
                <a:cs typeface="Montserrat 1 Extra-Light"/>
                <a:sym typeface="Montserrat 1 Extra-Light"/>
              </a:rPr>
              <a:t>til</a:t>
            </a:r>
            <a:r>
              <a:rPr lang="en-US" sz="5199" dirty="0">
                <a:solidFill>
                  <a:srgbClr val="000000"/>
                </a:solidFill>
                <a:latin typeface="Montserrat 1 Extra-Light"/>
                <a:ea typeface="Montserrat 1 Extra-Light"/>
                <a:cs typeface="Montserrat 1 Extra-Light"/>
                <a:sym typeface="Montserrat 1 Extra-Light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Montserrat 1 Extra-Light"/>
                <a:ea typeface="Montserrat 1 Extra-Light"/>
                <a:cs typeface="Montserrat 1 Extra-Light"/>
                <a:sym typeface="Montserrat 1 Extra-Light"/>
              </a:rPr>
              <a:t>foreldrafundir</a:t>
            </a:r>
            <a:r>
              <a:rPr lang="en-US" sz="5199" dirty="0">
                <a:solidFill>
                  <a:srgbClr val="000000"/>
                </a:solidFill>
                <a:latin typeface="Montserrat 1 Extra-Light"/>
                <a:ea typeface="Montserrat 1 Extra-Light"/>
                <a:cs typeface="Montserrat 1 Extra-Light"/>
                <a:sym typeface="Montserrat 1 Extra-Light"/>
              </a:rPr>
              <a:t>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55497" y="9151473"/>
            <a:ext cx="3376615" cy="515280"/>
            <a:chOff x="0" y="0"/>
            <a:chExt cx="4502154" cy="6870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9" name="Freeform 9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3337"/>
            <a:ext cx="7304037" cy="10360337"/>
          </a:xfrm>
          <a:custGeom>
            <a:avLst/>
            <a:gdLst/>
            <a:ahLst/>
            <a:cxnLst/>
            <a:rect l="l" t="t" r="r" b="b"/>
            <a:pathLst>
              <a:path w="7304037" h="10360337">
                <a:moveTo>
                  <a:pt x="0" y="0"/>
                </a:moveTo>
                <a:lnTo>
                  <a:pt x="7304037" y="0"/>
                </a:lnTo>
                <a:lnTo>
                  <a:pt x="7304037" y="10360337"/>
                </a:lnTo>
                <a:lnTo>
                  <a:pt x="0" y="10360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3" name="TextBox 3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439400" y="1178878"/>
            <a:ext cx="7110412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52"/>
              </a:lnSpc>
            </a:pPr>
            <a:r>
              <a:rPr lang="en-US" sz="3800" b="1" dirty="0" err="1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Okkara</a:t>
            </a:r>
            <a:r>
              <a:rPr lang="en-US" sz="3800" b="1" dirty="0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 </a:t>
            </a:r>
            <a:r>
              <a:rPr lang="en-US" sz="3800" b="1" dirty="0" err="1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atferð</a:t>
            </a:r>
            <a:endParaRPr lang="en-US" sz="3800" b="1" dirty="0">
              <a:solidFill>
                <a:srgbClr val="3D2466"/>
              </a:solidFill>
              <a:latin typeface="Montserrat 1 Ultra-Bold"/>
              <a:ea typeface="Montserrat 1 Ultra-Bold"/>
              <a:cs typeface="Montserrat 1 Ultra-Bold"/>
              <a:sym typeface="Montserrat 1 Ultra-Bold"/>
            </a:endParaRPr>
          </a:p>
          <a:p>
            <a:pPr algn="l">
              <a:lnSpc>
                <a:spcPts val="3952"/>
              </a:lnSpc>
            </a:pPr>
            <a:r>
              <a:rPr lang="en-US" sz="3800" b="1" dirty="0" err="1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uttan</a:t>
            </a:r>
            <a:r>
              <a:rPr lang="en-US" sz="3800" b="1" dirty="0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 </a:t>
            </a:r>
            <a:r>
              <a:rPr lang="en-US" sz="3800" b="1" dirty="0" err="1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fyri</a:t>
            </a:r>
            <a:r>
              <a:rPr lang="en-US" sz="3800" b="1" dirty="0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 </a:t>
            </a:r>
            <a:r>
              <a:rPr lang="en-US" sz="3800" b="1" dirty="0" err="1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vøllin</a:t>
            </a:r>
            <a:r>
              <a:rPr lang="en-US" sz="3800" b="1" dirty="0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 </a:t>
            </a:r>
          </a:p>
          <a:p>
            <a:pPr algn="l">
              <a:lnSpc>
                <a:spcPts val="3952"/>
              </a:lnSpc>
            </a:pPr>
            <a:r>
              <a:rPr lang="en-US" sz="3800" b="1" dirty="0" err="1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hevur</a:t>
            </a:r>
            <a:r>
              <a:rPr lang="en-US" sz="3800" b="1" dirty="0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 </a:t>
            </a:r>
            <a:r>
              <a:rPr lang="en-US" sz="3800" b="1" dirty="0" err="1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ávirkan</a:t>
            </a:r>
            <a:endParaRPr lang="en-US" sz="3800" b="1" dirty="0">
              <a:solidFill>
                <a:srgbClr val="3D2466"/>
              </a:solidFill>
              <a:latin typeface="Montserrat 1 Ultra-Bold"/>
              <a:ea typeface="Montserrat 1 Ultra-Bold"/>
              <a:cs typeface="Montserrat 1 Ultra-Bold"/>
              <a:sym typeface="Montserrat 1 Ultra-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44693" y="3037110"/>
            <a:ext cx="6204425" cy="6273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6881" lvl="1" indent="-285750" algn="l">
              <a:lnSpc>
                <a:spcPts val="2898"/>
              </a:lnSpc>
              <a:buFont typeface="Arial" panose="020B0604020202020204" pitchFamily="34" charset="0"/>
              <a:buChar char="•"/>
            </a:pP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Børnini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læra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best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við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at taka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avgerðirnar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sjálvi</a:t>
            </a:r>
            <a:r>
              <a:rPr lang="en-US" sz="1400" b="1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Tá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tey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lesa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spælið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hyggja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eftir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vøllinum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og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samskifta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við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liðfelagar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menna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tey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bæði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fótbóltsførleikar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og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sjálvsálit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.</a:t>
            </a:r>
          </a:p>
          <a:p>
            <a:pPr marL="151131" lvl="1" algn="l">
              <a:lnSpc>
                <a:spcPts val="2898"/>
              </a:lnSpc>
            </a:pPr>
            <a:endParaRPr lang="en-US" sz="1400" dirty="0">
              <a:solidFill>
                <a:srgbClr val="000000"/>
              </a:solidFill>
              <a:latin typeface="Montserrat 1"/>
              <a:ea typeface="Montserrat 1"/>
              <a:cs typeface="Montserrat 1"/>
              <a:sym typeface="Montserrat 1"/>
            </a:endParaRPr>
          </a:p>
          <a:p>
            <a:pPr marL="436881" lvl="1" indent="-285750" algn="l">
              <a:lnSpc>
                <a:spcPts val="2898"/>
              </a:lnSpc>
              <a:buFont typeface="Arial" panose="020B0604020202020204" pitchFamily="34" charset="0"/>
              <a:buChar char="•"/>
            </a:pP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Mistøk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eru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ein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partur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av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læringini</a:t>
            </a:r>
            <a:r>
              <a:rPr lang="en-US" sz="1400" b="1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Børnini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læra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nógv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av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hvørjum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mistaki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og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tí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er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týdningarmikið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, at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tey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fáa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rúm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til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at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royna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seg.</a:t>
            </a:r>
          </a:p>
          <a:p>
            <a:pPr marL="151131" lvl="1" algn="l">
              <a:lnSpc>
                <a:spcPts val="2898"/>
              </a:lnSpc>
            </a:pPr>
            <a:endParaRPr lang="en-US" sz="1400" dirty="0">
              <a:solidFill>
                <a:srgbClr val="000000"/>
              </a:solidFill>
              <a:latin typeface="Montserrat 1"/>
              <a:ea typeface="Montserrat 1"/>
              <a:cs typeface="Montserrat 1"/>
              <a:sym typeface="Montserrat 1"/>
            </a:endParaRPr>
          </a:p>
          <a:p>
            <a:pPr marL="436881" lvl="1" indent="-285750" algn="l">
              <a:lnSpc>
                <a:spcPts val="2898"/>
              </a:lnSpc>
              <a:buFont typeface="Arial" panose="020B0604020202020204" pitchFamily="34" charset="0"/>
              <a:buChar char="•"/>
            </a:pP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Børnini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hava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brúk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fyri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friði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til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at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spæla</a:t>
            </a:r>
            <a:r>
              <a:rPr lang="en-US" sz="1400" dirty="0">
                <a:solidFill>
                  <a:srgbClr val="3D2466"/>
                </a:solidFill>
                <a:latin typeface="Montserrat 1"/>
                <a:ea typeface="Montserrat 1"/>
                <a:cs typeface="Montserrat 1"/>
                <a:sym typeface="Montserrat 1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Tá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vit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vaksnu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standa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á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vøllinum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ella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aftanfyri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málið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og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rópa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kunnu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vit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skjótt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enda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í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fokus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hjá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barninum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í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staðin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fyri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spælið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.</a:t>
            </a:r>
          </a:p>
          <a:p>
            <a:pPr marL="151131" lvl="1" algn="l">
              <a:lnSpc>
                <a:spcPts val="2898"/>
              </a:lnSpc>
            </a:pPr>
            <a:endParaRPr lang="en-US" sz="1400" dirty="0">
              <a:solidFill>
                <a:srgbClr val="000000"/>
              </a:solidFill>
              <a:latin typeface="Montserrat 1"/>
              <a:ea typeface="Montserrat 1"/>
              <a:cs typeface="Montserrat 1"/>
              <a:sym typeface="Montserrat 1"/>
            </a:endParaRPr>
          </a:p>
          <a:p>
            <a:pPr marL="436881" lvl="1" indent="-285750" algn="l">
              <a:lnSpc>
                <a:spcPts val="2898"/>
              </a:lnSpc>
              <a:buFont typeface="Arial" panose="020B0604020202020204" pitchFamily="34" charset="0"/>
              <a:buChar char="•"/>
            </a:pP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Venjarin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eigur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at taka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avgerðirnar</a:t>
            </a:r>
            <a:r>
              <a:rPr lang="en-US" sz="1400" b="1" u="sng" dirty="0">
                <a:solidFill>
                  <a:srgbClr val="000000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.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 Bold"/>
                <a:cs typeface="Montserrat 1 Bold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Tá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áskoðarar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ikki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blanda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seg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uppí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læra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børnini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at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lurta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eftir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venjaranum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og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at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samstarva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og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samskifta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við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bæði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venjara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og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liðfelagar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.</a:t>
            </a:r>
          </a:p>
          <a:p>
            <a:pPr marL="151131" lvl="1" algn="l">
              <a:lnSpc>
                <a:spcPts val="2898"/>
              </a:lnSpc>
            </a:pPr>
            <a:endParaRPr lang="en-US" sz="1400" dirty="0">
              <a:solidFill>
                <a:srgbClr val="000000"/>
              </a:solidFill>
              <a:latin typeface="Montserrat 1"/>
              <a:ea typeface="Montserrat 1"/>
              <a:cs typeface="Montserrat 1"/>
              <a:sym typeface="Montserrat 1"/>
            </a:endParaRPr>
          </a:p>
          <a:p>
            <a:pPr marL="436881" lvl="1" indent="-285750" algn="l">
              <a:lnSpc>
                <a:spcPts val="2898"/>
              </a:lnSpc>
              <a:buFont typeface="Arial" panose="020B0604020202020204" pitchFamily="34" charset="0"/>
              <a:buChar char="•"/>
            </a:pP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Í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barnafótbólti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sleppa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øll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at vera </a:t>
            </a:r>
            <a:r>
              <a:rPr lang="en-US" sz="1400" b="1" u="sng" dirty="0" err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við</a:t>
            </a:r>
            <a:r>
              <a:rPr lang="en-US" sz="1400" b="1" u="sng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.</a:t>
            </a:r>
            <a:r>
              <a:rPr lang="en-US" sz="1400" b="1" dirty="0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Øll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børn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skulu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fáa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spælitíð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á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vøllinum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og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vit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gera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ikki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mun á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spælitíð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út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frá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førleikum</a:t>
            </a:r>
            <a:r>
              <a:rPr lang="en-US" sz="1400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086498" y="1360416"/>
            <a:ext cx="1570441" cy="1175805"/>
            <a:chOff x="0" y="0"/>
            <a:chExt cx="4545953" cy="3403600"/>
          </a:xfrm>
        </p:grpSpPr>
        <p:sp>
          <p:nvSpPr>
            <p:cNvPr id="7" name="Freeform 7"/>
            <p:cNvSpPr/>
            <p:nvPr/>
          </p:nvSpPr>
          <p:spPr>
            <a:xfrm>
              <a:off x="119348" y="131191"/>
              <a:ext cx="4195846" cy="3013837"/>
            </a:xfrm>
            <a:custGeom>
              <a:avLst/>
              <a:gdLst/>
              <a:ahLst/>
              <a:cxnLst/>
              <a:rect l="l" t="t" r="r" b="b"/>
              <a:pathLst>
                <a:path w="4195846" h="3013837">
                  <a:moveTo>
                    <a:pt x="4195846" y="1643253"/>
                  </a:moveTo>
                  <a:cubicBezTo>
                    <a:pt x="4131838" y="1662049"/>
                    <a:pt x="4014490" y="1775841"/>
                    <a:pt x="3970040" y="1808226"/>
                  </a:cubicBezTo>
                  <a:cubicBezTo>
                    <a:pt x="3494552" y="2156079"/>
                    <a:pt x="3056656" y="2559939"/>
                    <a:pt x="2667909" y="3013837"/>
                  </a:cubicBezTo>
                  <a:cubicBezTo>
                    <a:pt x="2628793" y="2821813"/>
                    <a:pt x="2803926" y="2235581"/>
                    <a:pt x="2570627" y="2203069"/>
                  </a:cubicBezTo>
                  <a:cubicBezTo>
                    <a:pt x="1736960" y="2249678"/>
                    <a:pt x="945073" y="2249297"/>
                    <a:pt x="50578" y="2205482"/>
                  </a:cubicBezTo>
                  <a:cubicBezTo>
                    <a:pt x="11970" y="1808988"/>
                    <a:pt x="-730" y="1411986"/>
                    <a:pt x="32" y="1013587"/>
                  </a:cubicBezTo>
                  <a:cubicBezTo>
                    <a:pt x="916018" y="943864"/>
                    <a:pt x="1722814" y="928370"/>
                    <a:pt x="2572786" y="946023"/>
                  </a:cubicBezTo>
                  <a:cubicBezTo>
                    <a:pt x="2790718" y="902970"/>
                    <a:pt x="2614188" y="202565"/>
                    <a:pt x="2625999" y="0"/>
                  </a:cubicBezTo>
                  <a:cubicBezTo>
                    <a:pt x="3162955" y="537083"/>
                    <a:pt x="3683909" y="1080389"/>
                    <a:pt x="4195846" y="1643253"/>
                  </a:cubicBezTo>
                  <a:close/>
                </a:path>
              </a:pathLst>
            </a:custGeom>
            <a:solidFill>
              <a:srgbClr val="F9FBEB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8" name="Freeform 8"/>
            <p:cNvSpPr/>
            <p:nvPr/>
          </p:nvSpPr>
          <p:spPr>
            <a:xfrm>
              <a:off x="-15" y="-45"/>
              <a:ext cx="4545962" cy="3403631"/>
            </a:xfrm>
            <a:custGeom>
              <a:avLst/>
              <a:gdLst/>
              <a:ahLst/>
              <a:cxnLst/>
              <a:rect l="l" t="t" r="r" b="b"/>
              <a:pathLst>
                <a:path w="4545962" h="3403631">
                  <a:moveTo>
                    <a:pt x="4255773" y="1393997"/>
                  </a:moveTo>
                  <a:cubicBezTo>
                    <a:pt x="5027044" y="1951527"/>
                    <a:pt x="4057018" y="2083480"/>
                    <a:pt x="3696846" y="2498897"/>
                  </a:cubicBezTo>
                  <a:cubicBezTo>
                    <a:pt x="3005712" y="3017565"/>
                    <a:pt x="2419734" y="4251624"/>
                    <a:pt x="2660780" y="2486832"/>
                  </a:cubicBezTo>
                  <a:cubicBezTo>
                    <a:pt x="1858282" y="2445176"/>
                    <a:pt x="894603" y="2685460"/>
                    <a:pt x="111394" y="2372659"/>
                  </a:cubicBezTo>
                  <a:cubicBezTo>
                    <a:pt x="111267" y="2062779"/>
                    <a:pt x="-139685" y="1120439"/>
                    <a:pt x="112156" y="955720"/>
                  </a:cubicBezTo>
                  <a:cubicBezTo>
                    <a:pt x="1002953" y="888791"/>
                    <a:pt x="1784828" y="862248"/>
                    <a:pt x="2594613" y="902126"/>
                  </a:cubicBezTo>
                  <a:cubicBezTo>
                    <a:pt x="2606551" y="764331"/>
                    <a:pt x="2464819" y="-163404"/>
                    <a:pt x="2720724" y="25191"/>
                  </a:cubicBezTo>
                  <a:cubicBezTo>
                    <a:pt x="3276603" y="424479"/>
                    <a:pt x="3760854" y="922065"/>
                    <a:pt x="4255773" y="1393997"/>
                  </a:cubicBezTo>
                  <a:close/>
                  <a:moveTo>
                    <a:pt x="4064511" y="1911522"/>
                  </a:moveTo>
                  <a:cubicBezTo>
                    <a:pt x="4107310" y="1882058"/>
                    <a:pt x="4220086" y="1778807"/>
                    <a:pt x="4281554" y="1761789"/>
                  </a:cubicBezTo>
                  <a:cubicBezTo>
                    <a:pt x="3789556" y="1251122"/>
                    <a:pt x="3288922" y="758108"/>
                    <a:pt x="2772794" y="270682"/>
                  </a:cubicBezTo>
                  <a:cubicBezTo>
                    <a:pt x="2761364" y="454451"/>
                    <a:pt x="2931036" y="1089959"/>
                    <a:pt x="2721613" y="1129075"/>
                  </a:cubicBezTo>
                  <a:cubicBezTo>
                    <a:pt x="1898763" y="1113073"/>
                    <a:pt x="1123308" y="1127170"/>
                    <a:pt x="258587" y="1190416"/>
                  </a:cubicBezTo>
                  <a:cubicBezTo>
                    <a:pt x="257952" y="1551985"/>
                    <a:pt x="270144" y="1912157"/>
                    <a:pt x="307228" y="2271948"/>
                  </a:cubicBezTo>
                  <a:cubicBezTo>
                    <a:pt x="1151275" y="2311699"/>
                    <a:pt x="1912366" y="2312080"/>
                    <a:pt x="2719581" y="2269789"/>
                  </a:cubicBezTo>
                  <a:cubicBezTo>
                    <a:pt x="2943736" y="2299253"/>
                    <a:pt x="2775461" y="2831256"/>
                    <a:pt x="2813053" y="3005500"/>
                  </a:cubicBezTo>
                  <a:cubicBezTo>
                    <a:pt x="3186687" y="2593639"/>
                    <a:pt x="3607565" y="2227117"/>
                    <a:pt x="4064511" y="1911522"/>
                  </a:cubicBezTo>
                  <a:close/>
                </a:path>
              </a:pathLst>
            </a:custGeom>
            <a:solidFill>
              <a:srgbClr val="3D2466"/>
            </a:solidFill>
          </p:spPr>
          <p:txBody>
            <a:bodyPr/>
            <a:lstStyle/>
            <a:p>
              <a:endParaRPr lang="da-F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39510" y="2751768"/>
            <a:ext cx="3646902" cy="2704746"/>
            <a:chOff x="0" y="0"/>
            <a:chExt cx="4862535" cy="3606328"/>
          </a:xfrm>
        </p:grpSpPr>
        <p:sp>
          <p:nvSpPr>
            <p:cNvPr id="3" name="Freeform 3"/>
            <p:cNvSpPr/>
            <p:nvPr/>
          </p:nvSpPr>
          <p:spPr>
            <a:xfrm>
              <a:off x="985780" y="715352"/>
              <a:ext cx="2890976" cy="2890976"/>
            </a:xfrm>
            <a:custGeom>
              <a:avLst/>
              <a:gdLst/>
              <a:ahLst/>
              <a:cxnLst/>
              <a:rect l="l" t="t" r="r" b="b"/>
              <a:pathLst>
                <a:path w="2890976" h="2890976">
                  <a:moveTo>
                    <a:pt x="0" y="0"/>
                  </a:moveTo>
                  <a:lnTo>
                    <a:pt x="2890976" y="0"/>
                  </a:lnTo>
                  <a:lnTo>
                    <a:pt x="2890976" y="2890976"/>
                  </a:lnTo>
                  <a:lnTo>
                    <a:pt x="0" y="2890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4" name="Freeform 4"/>
            <p:cNvSpPr/>
            <p:nvPr/>
          </p:nvSpPr>
          <p:spPr>
            <a:xfrm>
              <a:off x="1886758" y="1901134"/>
              <a:ext cx="1089019" cy="619614"/>
            </a:xfrm>
            <a:custGeom>
              <a:avLst/>
              <a:gdLst/>
              <a:ahLst/>
              <a:cxnLst/>
              <a:rect l="l" t="t" r="r" b="b"/>
              <a:pathLst>
                <a:path w="1089019" h="619614">
                  <a:moveTo>
                    <a:pt x="0" y="0"/>
                  </a:moveTo>
                  <a:lnTo>
                    <a:pt x="1089019" y="0"/>
                  </a:lnTo>
                  <a:lnTo>
                    <a:pt x="1089019" y="619614"/>
                  </a:lnTo>
                  <a:lnTo>
                    <a:pt x="0" y="619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62535" cy="53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2"/>
                </a:lnSpc>
              </a:pPr>
              <a:r>
                <a:rPr lang="en-US" sz="2380" b="1">
                  <a:solidFill>
                    <a:srgbClr val="000000"/>
                  </a:solidFill>
                  <a:latin typeface="Montserrat 1 Ultra-Bold"/>
                  <a:ea typeface="Montserrat 1 Ultra-Bold"/>
                  <a:cs typeface="Montserrat 1 Ultra-Bold"/>
                  <a:sym typeface="Montserrat 1 Ultra-Bold"/>
                </a:rPr>
                <a:t>Vestar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71703"/>
              <a:ext cx="4862535" cy="26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7"/>
                </a:lnSpc>
              </a:pPr>
              <a:r>
                <a:rPr lang="en-US" sz="1269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til dystarleiðara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267067" y="2751768"/>
            <a:ext cx="3646902" cy="2345381"/>
            <a:chOff x="0" y="0"/>
            <a:chExt cx="4862535" cy="3127175"/>
          </a:xfrm>
        </p:grpSpPr>
        <p:sp>
          <p:nvSpPr>
            <p:cNvPr id="8" name="Freeform 8"/>
            <p:cNvSpPr/>
            <p:nvPr/>
          </p:nvSpPr>
          <p:spPr>
            <a:xfrm>
              <a:off x="2012231" y="1091059"/>
              <a:ext cx="1511162" cy="1658339"/>
            </a:xfrm>
            <a:custGeom>
              <a:avLst/>
              <a:gdLst/>
              <a:ahLst/>
              <a:cxnLst/>
              <a:rect l="l" t="t" r="r" b="b"/>
              <a:pathLst>
                <a:path w="1511162" h="1658339">
                  <a:moveTo>
                    <a:pt x="0" y="0"/>
                  </a:moveTo>
                  <a:lnTo>
                    <a:pt x="1511162" y="0"/>
                  </a:lnTo>
                  <a:lnTo>
                    <a:pt x="1511162" y="1658339"/>
                  </a:lnTo>
                  <a:lnTo>
                    <a:pt x="0" y="1658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65720" y="1482317"/>
              <a:ext cx="982803" cy="1644859"/>
            </a:xfrm>
            <a:custGeom>
              <a:avLst/>
              <a:gdLst/>
              <a:ahLst/>
              <a:cxnLst/>
              <a:rect l="l" t="t" r="r" b="b"/>
              <a:pathLst>
                <a:path w="982803" h="1644859">
                  <a:moveTo>
                    <a:pt x="0" y="0"/>
                  </a:moveTo>
                  <a:lnTo>
                    <a:pt x="982803" y="0"/>
                  </a:lnTo>
                  <a:lnTo>
                    <a:pt x="982803" y="1644858"/>
                  </a:lnTo>
                  <a:lnTo>
                    <a:pt x="0" y="16448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62535" cy="53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2"/>
                </a:lnSpc>
              </a:pPr>
              <a:r>
                <a:rPr lang="en-US" sz="2380" b="1">
                  <a:solidFill>
                    <a:srgbClr val="000000"/>
                  </a:solidFill>
                  <a:latin typeface="Montserrat 1 Ultra-Bold"/>
                  <a:ea typeface="Montserrat 1 Ultra-Bold"/>
                  <a:cs typeface="Montserrat 1 Ultra-Bold"/>
                  <a:sym typeface="Montserrat 1 Ultra-Bold"/>
                </a:rPr>
                <a:t>Ljóðband og tekst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57395"/>
              <a:ext cx="4862535" cy="26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7"/>
                </a:lnSpc>
              </a:pPr>
              <a:r>
                <a:rPr lang="en-US" sz="1269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at spæla/lesa upp áðrenn kappingin bryjar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06539" y="7813076"/>
            <a:ext cx="1378816" cy="1636390"/>
            <a:chOff x="0" y="0"/>
            <a:chExt cx="11539392" cy="136950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539405" cy="13695046"/>
            </a:xfrm>
            <a:custGeom>
              <a:avLst/>
              <a:gdLst/>
              <a:ahLst/>
              <a:cxnLst/>
              <a:rect l="l" t="t" r="r" b="b"/>
              <a:pathLst>
                <a:path w="11539405" h="13695046">
                  <a:moveTo>
                    <a:pt x="0" y="0"/>
                  </a:moveTo>
                  <a:lnTo>
                    <a:pt x="11539405" y="0"/>
                  </a:lnTo>
                  <a:lnTo>
                    <a:pt x="11539405" y="13695046"/>
                  </a:lnTo>
                  <a:lnTo>
                    <a:pt x="0" y="13695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79417"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267067" y="6804832"/>
            <a:ext cx="3646902" cy="41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2"/>
              </a:lnSpc>
            </a:pPr>
            <a:r>
              <a:rPr lang="en-US" sz="2380" b="1">
                <a:solidFill>
                  <a:srgbClr val="000000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Gagguposar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868477" y="7300755"/>
            <a:ext cx="2517878" cy="36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3"/>
              </a:lnSpc>
            </a:pPr>
            <a:r>
              <a:rPr lang="en-US" sz="103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við faldara, teknihefti og blýantum</a:t>
            </a:r>
          </a:p>
          <a:p>
            <a:pPr algn="ctr">
              <a:lnSpc>
                <a:spcPts val="1443"/>
              </a:lnSpc>
            </a:pPr>
            <a:r>
              <a:rPr lang="en-US" sz="103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til børn á dystardegi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461888" y="6916518"/>
            <a:ext cx="3646902" cy="549612"/>
            <a:chOff x="0" y="0"/>
            <a:chExt cx="4862535" cy="73281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47625"/>
              <a:ext cx="4862535" cy="53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2"/>
                </a:lnSpc>
              </a:pPr>
              <a:r>
                <a:rPr lang="en-US" sz="2380" b="1">
                  <a:solidFill>
                    <a:srgbClr val="000000"/>
                  </a:solidFill>
                  <a:latin typeface="Montserrat 1 Ultra-Bold"/>
                  <a:ea typeface="Montserrat 1 Ultra-Bold"/>
                  <a:cs typeface="Montserrat 1 Ultra-Bold"/>
                  <a:sym typeface="Montserrat 1 Ultra-Bold"/>
                </a:rPr>
                <a:t>Skelti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64568"/>
              <a:ext cx="4862535" cy="268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7"/>
                </a:lnSpc>
              </a:pPr>
              <a:r>
                <a:rPr lang="en-US" sz="1269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fastmontera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556225" y="2751768"/>
            <a:ext cx="2537629" cy="2125292"/>
            <a:chOff x="0" y="0"/>
            <a:chExt cx="3383505" cy="2833722"/>
          </a:xfrm>
        </p:grpSpPr>
        <p:sp>
          <p:nvSpPr>
            <p:cNvPr id="20" name="Freeform 20"/>
            <p:cNvSpPr/>
            <p:nvPr/>
          </p:nvSpPr>
          <p:spPr>
            <a:xfrm>
              <a:off x="881582" y="1213381"/>
              <a:ext cx="1620341" cy="1620341"/>
            </a:xfrm>
            <a:custGeom>
              <a:avLst/>
              <a:gdLst/>
              <a:ahLst/>
              <a:cxnLst/>
              <a:rect l="l" t="t" r="r" b="b"/>
              <a:pathLst>
                <a:path w="1620341" h="1620341">
                  <a:moveTo>
                    <a:pt x="0" y="0"/>
                  </a:moveTo>
                  <a:lnTo>
                    <a:pt x="1620341" y="0"/>
                  </a:lnTo>
                  <a:lnTo>
                    <a:pt x="1620341" y="1620341"/>
                  </a:lnTo>
                  <a:lnTo>
                    <a:pt x="0" y="1620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0775" y="-47625"/>
              <a:ext cx="3181955" cy="53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2"/>
                </a:lnSpc>
              </a:pPr>
              <a:r>
                <a:rPr lang="en-US" sz="2380" b="1">
                  <a:solidFill>
                    <a:srgbClr val="000000"/>
                  </a:solidFill>
                  <a:latin typeface="Montserrat 1 Ultra-Bold"/>
                  <a:ea typeface="Montserrat 1 Ultra-Bold"/>
                  <a:cs typeface="Montserrat 1 Ultra-Bold"/>
                  <a:sym typeface="Montserrat 1 Ultra-Bold"/>
                </a:rPr>
                <a:t>Framløgutilfar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605450"/>
              <a:ext cx="3383505" cy="467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72"/>
                </a:lnSpc>
              </a:pPr>
              <a:r>
                <a:rPr lang="en-US" sz="105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til foreldrafundir o.tíl. um barnafótólt og tað góða dystarumhvørvið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358333" y="2704143"/>
            <a:ext cx="3646902" cy="41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2"/>
              </a:lnSpc>
            </a:pPr>
            <a:r>
              <a:rPr lang="en-US" sz="2380" b="1">
                <a:solidFill>
                  <a:srgbClr val="000000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Faldara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60950" y="3166350"/>
            <a:ext cx="2441668" cy="354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7"/>
              </a:lnSpc>
            </a:pPr>
            <a:r>
              <a:rPr lang="en-US" sz="1055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Hví vit spæla dyst og</a:t>
            </a:r>
          </a:p>
          <a:p>
            <a:pPr algn="ctr">
              <a:lnSpc>
                <a:spcPts val="1477"/>
              </a:lnSpc>
            </a:pPr>
            <a:r>
              <a:rPr lang="en-US" sz="1055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tað góða dystarumhvørvið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001589" y="6868893"/>
            <a:ext cx="3646902" cy="41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2"/>
              </a:lnSpc>
            </a:pPr>
            <a:r>
              <a:rPr lang="en-US" sz="2380" b="1">
                <a:solidFill>
                  <a:srgbClr val="000000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Plakat</a:t>
            </a:r>
          </a:p>
        </p:txBody>
      </p:sp>
      <p:sp>
        <p:nvSpPr>
          <p:cNvPr id="26" name="Freeform 26"/>
          <p:cNvSpPr/>
          <p:nvPr/>
        </p:nvSpPr>
        <p:spPr>
          <a:xfrm>
            <a:off x="2972910" y="7584283"/>
            <a:ext cx="1836090" cy="2036329"/>
          </a:xfrm>
          <a:custGeom>
            <a:avLst/>
            <a:gdLst/>
            <a:ahLst/>
            <a:cxnLst/>
            <a:rect l="l" t="t" r="r" b="b"/>
            <a:pathLst>
              <a:path w="1836090" h="2036329">
                <a:moveTo>
                  <a:pt x="0" y="0"/>
                </a:moveTo>
                <a:lnTo>
                  <a:pt x="1836089" y="0"/>
                </a:lnTo>
                <a:lnTo>
                  <a:pt x="1836089" y="2036329"/>
                </a:lnTo>
                <a:lnTo>
                  <a:pt x="0" y="20363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27" name="Freeform 27"/>
          <p:cNvSpPr/>
          <p:nvPr/>
        </p:nvSpPr>
        <p:spPr>
          <a:xfrm rot="5400000">
            <a:off x="3412194" y="8360166"/>
            <a:ext cx="876378" cy="876378"/>
          </a:xfrm>
          <a:custGeom>
            <a:avLst/>
            <a:gdLst/>
            <a:ahLst/>
            <a:cxnLst/>
            <a:rect l="l" t="t" r="r" b="b"/>
            <a:pathLst>
              <a:path w="876378" h="876378">
                <a:moveTo>
                  <a:pt x="0" y="0"/>
                </a:moveTo>
                <a:lnTo>
                  <a:pt x="876378" y="0"/>
                </a:lnTo>
                <a:lnTo>
                  <a:pt x="876378" y="876378"/>
                </a:lnTo>
                <a:lnTo>
                  <a:pt x="0" y="8763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2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grpSp>
        <p:nvGrpSpPr>
          <p:cNvPr id="28" name="Group 28"/>
          <p:cNvGrpSpPr/>
          <p:nvPr/>
        </p:nvGrpSpPr>
        <p:grpSpPr>
          <a:xfrm rot="8207183">
            <a:off x="4075554" y="8399603"/>
            <a:ext cx="92154" cy="92154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2466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284" tIns="8284" rIns="8284" bIns="8284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8207183">
            <a:off x="3382061" y="8645821"/>
            <a:ext cx="92154" cy="9215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2466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852" tIns="4852" rIns="4852" bIns="4852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 rot="-55249">
            <a:off x="3394147" y="8664493"/>
            <a:ext cx="67982" cy="54810"/>
          </a:xfrm>
          <a:custGeom>
            <a:avLst/>
            <a:gdLst/>
            <a:ahLst/>
            <a:cxnLst/>
            <a:rect l="l" t="t" r="r" b="b"/>
            <a:pathLst>
              <a:path w="67982" h="54810">
                <a:moveTo>
                  <a:pt x="0" y="0"/>
                </a:moveTo>
                <a:lnTo>
                  <a:pt x="67981" y="0"/>
                </a:lnTo>
                <a:lnTo>
                  <a:pt x="67981" y="54810"/>
                </a:lnTo>
                <a:lnTo>
                  <a:pt x="0" y="548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35" name="TextBox 35"/>
          <p:cNvSpPr txBox="1"/>
          <p:nvPr/>
        </p:nvSpPr>
        <p:spPr>
          <a:xfrm>
            <a:off x="2732495" y="8650993"/>
            <a:ext cx="630511" cy="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5"/>
              </a:lnSpc>
              <a:spcBef>
                <a:spcPct val="0"/>
              </a:spcBef>
            </a:pPr>
            <a:endParaRPr/>
          </a:p>
        </p:txBody>
      </p:sp>
      <p:grpSp>
        <p:nvGrpSpPr>
          <p:cNvPr id="36" name="Group 36"/>
          <p:cNvGrpSpPr/>
          <p:nvPr/>
        </p:nvGrpSpPr>
        <p:grpSpPr>
          <a:xfrm rot="8207183">
            <a:off x="3804306" y="9168612"/>
            <a:ext cx="92154" cy="92154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2466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852" tIns="4852" rIns="4852" bIns="4852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 rot="-85436">
            <a:off x="3823551" y="9182466"/>
            <a:ext cx="53663" cy="63885"/>
          </a:xfrm>
          <a:custGeom>
            <a:avLst/>
            <a:gdLst/>
            <a:ahLst/>
            <a:cxnLst/>
            <a:rect l="l" t="t" r="r" b="b"/>
            <a:pathLst>
              <a:path w="53663" h="63885">
                <a:moveTo>
                  <a:pt x="0" y="0"/>
                </a:moveTo>
                <a:lnTo>
                  <a:pt x="53664" y="0"/>
                </a:lnTo>
                <a:lnTo>
                  <a:pt x="53664" y="63885"/>
                </a:lnTo>
                <a:lnTo>
                  <a:pt x="0" y="638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40" name="TextBox 40"/>
          <p:cNvSpPr txBox="1"/>
          <p:nvPr/>
        </p:nvSpPr>
        <p:spPr>
          <a:xfrm>
            <a:off x="3579134" y="9260770"/>
            <a:ext cx="542497" cy="113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"/>
              </a:lnSpc>
            </a:pPr>
            <a:r>
              <a:rPr lang="en-US" sz="289">
                <a:solidFill>
                  <a:srgbClr val="000000"/>
                </a:solidFill>
                <a:latin typeface="Montserrat 2"/>
                <a:ea typeface="Montserrat 2"/>
                <a:cs typeface="Montserrat 2"/>
                <a:sym typeface="Montserrat 2"/>
              </a:rPr>
              <a:t>STYRKJA</a:t>
            </a:r>
          </a:p>
          <a:p>
            <a:pPr algn="ctr">
              <a:lnSpc>
                <a:spcPts val="405"/>
              </a:lnSpc>
              <a:spcBef>
                <a:spcPct val="0"/>
              </a:spcBef>
            </a:pPr>
            <a:r>
              <a:rPr lang="en-US" sz="289">
                <a:solidFill>
                  <a:srgbClr val="000000"/>
                </a:solidFill>
                <a:latin typeface="Montserrat 2"/>
                <a:ea typeface="Montserrat 2"/>
                <a:cs typeface="Montserrat 2"/>
                <a:sym typeface="Montserrat 2"/>
              </a:rPr>
              <a:t> SJÁLVSMYNDINA</a:t>
            </a:r>
          </a:p>
        </p:txBody>
      </p:sp>
      <p:grpSp>
        <p:nvGrpSpPr>
          <p:cNvPr id="41" name="Group 41"/>
          <p:cNvGrpSpPr/>
          <p:nvPr/>
        </p:nvGrpSpPr>
        <p:grpSpPr>
          <a:xfrm rot="8207183">
            <a:off x="3438660" y="8986490"/>
            <a:ext cx="92154" cy="92154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2466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852" tIns="4852" rIns="4852" bIns="4852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 rot="-20931">
            <a:off x="3455805" y="8998094"/>
            <a:ext cx="57864" cy="67843"/>
          </a:xfrm>
          <a:custGeom>
            <a:avLst/>
            <a:gdLst/>
            <a:ahLst/>
            <a:cxnLst/>
            <a:rect l="l" t="t" r="r" b="b"/>
            <a:pathLst>
              <a:path w="57864" h="67843">
                <a:moveTo>
                  <a:pt x="0" y="0"/>
                </a:moveTo>
                <a:lnTo>
                  <a:pt x="57864" y="0"/>
                </a:lnTo>
                <a:lnTo>
                  <a:pt x="57864" y="67843"/>
                </a:lnTo>
                <a:lnTo>
                  <a:pt x="0" y="678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45" name="TextBox 45"/>
          <p:cNvSpPr txBox="1"/>
          <p:nvPr/>
        </p:nvSpPr>
        <p:spPr>
          <a:xfrm>
            <a:off x="2784954" y="8991111"/>
            <a:ext cx="630511" cy="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5"/>
              </a:lnSpc>
              <a:spcBef>
                <a:spcPct val="0"/>
              </a:spcBef>
            </a:pPr>
            <a:endParaRPr/>
          </a:p>
        </p:txBody>
      </p:sp>
      <p:grpSp>
        <p:nvGrpSpPr>
          <p:cNvPr id="46" name="Group 46"/>
          <p:cNvGrpSpPr/>
          <p:nvPr/>
        </p:nvGrpSpPr>
        <p:grpSpPr>
          <a:xfrm rot="8207183">
            <a:off x="4210552" y="8645821"/>
            <a:ext cx="92154" cy="92154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2466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852" tIns="4852" rIns="4852" bIns="4852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9" name="Freeform 49"/>
          <p:cNvSpPr/>
          <p:nvPr/>
        </p:nvSpPr>
        <p:spPr>
          <a:xfrm rot="-179458">
            <a:off x="4229935" y="8665105"/>
            <a:ext cx="53388" cy="53388"/>
          </a:xfrm>
          <a:custGeom>
            <a:avLst/>
            <a:gdLst/>
            <a:ahLst/>
            <a:cxnLst/>
            <a:rect l="l" t="t" r="r" b="b"/>
            <a:pathLst>
              <a:path w="53388" h="53388">
                <a:moveTo>
                  <a:pt x="0" y="0"/>
                </a:moveTo>
                <a:lnTo>
                  <a:pt x="53388" y="0"/>
                </a:lnTo>
                <a:lnTo>
                  <a:pt x="53388" y="53388"/>
                </a:lnTo>
                <a:lnTo>
                  <a:pt x="0" y="533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50" name="TextBox 50"/>
          <p:cNvSpPr txBox="1"/>
          <p:nvPr/>
        </p:nvSpPr>
        <p:spPr>
          <a:xfrm>
            <a:off x="4321760" y="8650993"/>
            <a:ext cx="330208" cy="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5"/>
              </a:lnSpc>
              <a:spcBef>
                <a:spcPct val="0"/>
              </a:spcBef>
            </a:pPr>
            <a:endParaRPr/>
          </a:p>
        </p:txBody>
      </p:sp>
      <p:grpSp>
        <p:nvGrpSpPr>
          <p:cNvPr id="51" name="Group 51"/>
          <p:cNvGrpSpPr/>
          <p:nvPr/>
        </p:nvGrpSpPr>
        <p:grpSpPr>
          <a:xfrm rot="8207183">
            <a:off x="3544187" y="8399603"/>
            <a:ext cx="92154" cy="92154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2466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852" tIns="4852" rIns="4852" bIns="4852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Freeform 54"/>
          <p:cNvSpPr/>
          <p:nvPr/>
        </p:nvSpPr>
        <p:spPr>
          <a:xfrm rot="56172">
            <a:off x="3567032" y="8411501"/>
            <a:ext cx="46464" cy="68708"/>
          </a:xfrm>
          <a:custGeom>
            <a:avLst/>
            <a:gdLst/>
            <a:ahLst/>
            <a:cxnLst/>
            <a:rect l="l" t="t" r="r" b="b"/>
            <a:pathLst>
              <a:path w="46464" h="68708">
                <a:moveTo>
                  <a:pt x="0" y="0"/>
                </a:moveTo>
                <a:lnTo>
                  <a:pt x="46464" y="0"/>
                </a:lnTo>
                <a:lnTo>
                  <a:pt x="46464" y="68708"/>
                </a:lnTo>
                <a:lnTo>
                  <a:pt x="0" y="687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55" name="TextBox 55"/>
          <p:cNvSpPr txBox="1"/>
          <p:nvPr/>
        </p:nvSpPr>
        <p:spPr>
          <a:xfrm>
            <a:off x="3275008" y="8297406"/>
            <a:ext cx="630511" cy="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"/>
              </a:lnSpc>
              <a:spcBef>
                <a:spcPct val="0"/>
              </a:spcBef>
            </a:pPr>
            <a:r>
              <a:rPr lang="en-US" sz="289">
                <a:solidFill>
                  <a:srgbClr val="000000"/>
                </a:solidFill>
                <a:latin typeface="Montserrat 2"/>
                <a:ea typeface="Montserrat 2"/>
                <a:cs typeface="Montserrat 2"/>
                <a:sym typeface="Montserrat 2"/>
              </a:rPr>
              <a:t>GLEÐI OG ÁRÆÐI</a:t>
            </a:r>
          </a:p>
        </p:txBody>
      </p:sp>
      <p:grpSp>
        <p:nvGrpSpPr>
          <p:cNvPr id="56" name="Group 56"/>
          <p:cNvGrpSpPr/>
          <p:nvPr/>
        </p:nvGrpSpPr>
        <p:grpSpPr>
          <a:xfrm rot="8207183">
            <a:off x="4175864" y="8986490"/>
            <a:ext cx="92154" cy="92154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2466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852" tIns="4852" rIns="4852" bIns="4852" rtlCol="0" anchor="ctr"/>
            <a:lstStyle/>
            <a:p>
              <a:pPr marL="0" lvl="0" indent="0"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 rot="3806">
            <a:off x="4195296" y="9007654"/>
            <a:ext cx="53289" cy="49826"/>
          </a:xfrm>
          <a:custGeom>
            <a:avLst/>
            <a:gdLst/>
            <a:ahLst/>
            <a:cxnLst/>
            <a:rect l="l" t="t" r="r" b="b"/>
            <a:pathLst>
              <a:path w="53289" h="49826">
                <a:moveTo>
                  <a:pt x="0" y="0"/>
                </a:moveTo>
                <a:lnTo>
                  <a:pt x="53290" y="0"/>
                </a:lnTo>
                <a:lnTo>
                  <a:pt x="53290" y="49826"/>
                </a:lnTo>
                <a:lnTo>
                  <a:pt x="0" y="49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60" name="TextBox 60"/>
          <p:cNvSpPr txBox="1"/>
          <p:nvPr/>
        </p:nvSpPr>
        <p:spPr>
          <a:xfrm>
            <a:off x="4287072" y="8991662"/>
            <a:ext cx="630511" cy="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"/>
              </a:lnSpc>
              <a:spcBef>
                <a:spcPct val="0"/>
              </a:spcBef>
            </a:pPr>
            <a:r>
              <a:rPr lang="en-US" sz="289">
                <a:solidFill>
                  <a:srgbClr val="000000"/>
                </a:solidFill>
                <a:latin typeface="Montserrat 2"/>
                <a:ea typeface="Montserrat 2"/>
                <a:cs typeface="Montserrat 2"/>
                <a:sym typeface="Montserrat 2"/>
              </a:rPr>
              <a:t>RÚMAR Ø</a:t>
            </a:r>
          </a:p>
        </p:txBody>
      </p:sp>
      <p:sp>
        <p:nvSpPr>
          <p:cNvPr id="61" name="Freeform 61"/>
          <p:cNvSpPr/>
          <p:nvPr/>
        </p:nvSpPr>
        <p:spPr>
          <a:xfrm rot="6189048">
            <a:off x="4091670" y="8415719"/>
            <a:ext cx="59922" cy="59922"/>
          </a:xfrm>
          <a:custGeom>
            <a:avLst/>
            <a:gdLst/>
            <a:ahLst/>
            <a:cxnLst/>
            <a:rect l="l" t="t" r="r" b="b"/>
            <a:pathLst>
              <a:path w="59922" h="59922">
                <a:moveTo>
                  <a:pt x="0" y="0"/>
                </a:moveTo>
                <a:lnTo>
                  <a:pt x="59922" y="0"/>
                </a:lnTo>
                <a:lnTo>
                  <a:pt x="59922" y="59922"/>
                </a:lnTo>
                <a:lnTo>
                  <a:pt x="0" y="599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a-FO"/>
          </a:p>
        </p:txBody>
      </p:sp>
      <p:sp>
        <p:nvSpPr>
          <p:cNvPr id="62" name="TextBox 62"/>
          <p:cNvSpPr txBox="1"/>
          <p:nvPr/>
        </p:nvSpPr>
        <p:spPr>
          <a:xfrm>
            <a:off x="3806376" y="8297406"/>
            <a:ext cx="630511" cy="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"/>
              </a:lnSpc>
              <a:spcBef>
                <a:spcPct val="0"/>
              </a:spcBef>
            </a:pPr>
            <a:r>
              <a:rPr lang="en-US" sz="289">
                <a:solidFill>
                  <a:srgbClr val="000000"/>
                </a:solidFill>
                <a:latin typeface="Montserrat 2"/>
                <a:ea typeface="Montserrat 2"/>
                <a:cs typeface="Montserrat 2"/>
                <a:sym typeface="Montserrat 2"/>
              </a:rPr>
              <a:t>LÍVSLANGUR ÁHUGI</a:t>
            </a:r>
          </a:p>
        </p:txBody>
      </p:sp>
      <p:sp>
        <p:nvSpPr>
          <p:cNvPr id="63" name="Freeform 63"/>
          <p:cNvSpPr/>
          <p:nvPr/>
        </p:nvSpPr>
        <p:spPr>
          <a:xfrm>
            <a:off x="3773842" y="8754806"/>
            <a:ext cx="153082" cy="87099"/>
          </a:xfrm>
          <a:custGeom>
            <a:avLst/>
            <a:gdLst/>
            <a:ahLst/>
            <a:cxnLst/>
            <a:rect l="l" t="t" r="r" b="b"/>
            <a:pathLst>
              <a:path w="153082" h="87099">
                <a:moveTo>
                  <a:pt x="0" y="0"/>
                </a:moveTo>
                <a:lnTo>
                  <a:pt x="153082" y="0"/>
                </a:lnTo>
                <a:lnTo>
                  <a:pt x="153082" y="87098"/>
                </a:lnTo>
                <a:lnTo>
                  <a:pt x="0" y="8709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64" name="Freeform 64"/>
          <p:cNvSpPr/>
          <p:nvPr/>
        </p:nvSpPr>
        <p:spPr>
          <a:xfrm>
            <a:off x="3167411" y="9222643"/>
            <a:ext cx="267078" cy="151958"/>
          </a:xfrm>
          <a:custGeom>
            <a:avLst/>
            <a:gdLst/>
            <a:ahLst/>
            <a:cxnLst/>
            <a:rect l="l" t="t" r="r" b="b"/>
            <a:pathLst>
              <a:path w="267078" h="151958">
                <a:moveTo>
                  <a:pt x="0" y="0"/>
                </a:moveTo>
                <a:lnTo>
                  <a:pt x="267078" y="0"/>
                </a:lnTo>
                <a:lnTo>
                  <a:pt x="267078" y="151958"/>
                </a:lnTo>
                <a:lnTo>
                  <a:pt x="0" y="15195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65" name="TextBox 65"/>
          <p:cNvSpPr txBox="1"/>
          <p:nvPr/>
        </p:nvSpPr>
        <p:spPr>
          <a:xfrm>
            <a:off x="3291903" y="8089474"/>
            <a:ext cx="1157033" cy="14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8"/>
              </a:lnSpc>
              <a:spcBef>
                <a:spcPct val="0"/>
              </a:spcBef>
            </a:pPr>
            <a:r>
              <a:rPr lang="en-US" sz="868" b="1" u="none" strike="noStrike">
                <a:solidFill>
                  <a:srgbClr val="3D2466"/>
                </a:solidFill>
                <a:latin typeface="Montserrat 1 Heavy"/>
                <a:ea typeface="Montserrat 1 Heavy"/>
                <a:cs typeface="Montserrat 1 Heavy"/>
                <a:sym typeface="Montserrat 1 Heavy"/>
              </a:rPr>
              <a:t>BARNAFÓTBÓLTUR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5984519" y="2160908"/>
            <a:ext cx="9926229" cy="3445569"/>
            <a:chOff x="0" y="0"/>
            <a:chExt cx="13234972" cy="4594092"/>
          </a:xfrm>
        </p:grpSpPr>
        <p:grpSp>
          <p:nvGrpSpPr>
            <p:cNvPr id="67" name="Group 67"/>
            <p:cNvGrpSpPr/>
            <p:nvPr/>
          </p:nvGrpSpPr>
          <p:grpSpPr>
            <a:xfrm>
              <a:off x="0" y="301273"/>
              <a:ext cx="13234972" cy="4292819"/>
              <a:chOff x="0" y="0"/>
              <a:chExt cx="3295333" cy="1068855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3295333" cy="1068855"/>
              </a:xfrm>
              <a:custGeom>
                <a:avLst/>
                <a:gdLst/>
                <a:ahLst/>
                <a:cxnLst/>
                <a:rect l="l" t="t" r="r" b="b"/>
                <a:pathLst>
                  <a:path w="3295333" h="1068855">
                    <a:moveTo>
                      <a:pt x="31557" y="0"/>
                    </a:moveTo>
                    <a:lnTo>
                      <a:pt x="3263776" y="0"/>
                    </a:lnTo>
                    <a:cubicBezTo>
                      <a:pt x="3272146" y="0"/>
                      <a:pt x="3280173" y="3325"/>
                      <a:pt x="3286091" y="9243"/>
                    </a:cubicBezTo>
                    <a:cubicBezTo>
                      <a:pt x="3292009" y="15161"/>
                      <a:pt x="3295333" y="23187"/>
                      <a:pt x="3295333" y="31557"/>
                    </a:cubicBezTo>
                    <a:lnTo>
                      <a:pt x="3295333" y="1037299"/>
                    </a:lnTo>
                    <a:cubicBezTo>
                      <a:pt x="3295333" y="1045668"/>
                      <a:pt x="3292009" y="1053695"/>
                      <a:pt x="3286091" y="1059613"/>
                    </a:cubicBezTo>
                    <a:cubicBezTo>
                      <a:pt x="3280173" y="1065531"/>
                      <a:pt x="3272146" y="1068855"/>
                      <a:pt x="3263776" y="1068855"/>
                    </a:cubicBezTo>
                    <a:lnTo>
                      <a:pt x="31557" y="1068855"/>
                    </a:lnTo>
                    <a:cubicBezTo>
                      <a:pt x="23187" y="1068855"/>
                      <a:pt x="15161" y="1065531"/>
                      <a:pt x="9243" y="1059613"/>
                    </a:cubicBezTo>
                    <a:cubicBezTo>
                      <a:pt x="3325" y="1053695"/>
                      <a:pt x="0" y="1045668"/>
                      <a:pt x="0" y="1037299"/>
                    </a:cubicBezTo>
                    <a:lnTo>
                      <a:pt x="0" y="31557"/>
                    </a:lnTo>
                    <a:cubicBezTo>
                      <a:pt x="0" y="23187"/>
                      <a:pt x="3325" y="15161"/>
                      <a:pt x="9243" y="9243"/>
                    </a:cubicBezTo>
                    <a:cubicBezTo>
                      <a:pt x="15161" y="3325"/>
                      <a:pt x="23187" y="0"/>
                      <a:pt x="31557" y="0"/>
                    </a:cubicBezTo>
                    <a:close/>
                  </a:path>
                </a:pathLst>
              </a:custGeom>
              <a:ln w="38100" cap="rnd">
                <a:solidFill>
                  <a:srgbClr val="3D2466">
                    <a:alpha val="62745"/>
                  </a:srgbClr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0" y="-38100"/>
                <a:ext cx="3295333" cy="11069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644826" y="0"/>
              <a:ext cx="3250638" cy="602547"/>
              <a:chOff x="0" y="0"/>
              <a:chExt cx="809366" cy="150026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809366" cy="150026"/>
              </a:xfrm>
              <a:custGeom>
                <a:avLst/>
                <a:gdLst/>
                <a:ahLst/>
                <a:cxnLst/>
                <a:rect l="l" t="t" r="r" b="b"/>
                <a:pathLst>
                  <a:path w="809366" h="150026">
                    <a:moveTo>
                      <a:pt x="75013" y="0"/>
                    </a:moveTo>
                    <a:lnTo>
                      <a:pt x="734353" y="0"/>
                    </a:lnTo>
                    <a:cubicBezTo>
                      <a:pt x="775781" y="0"/>
                      <a:pt x="809366" y="33585"/>
                      <a:pt x="809366" y="75013"/>
                    </a:cubicBezTo>
                    <a:lnTo>
                      <a:pt x="809366" y="75013"/>
                    </a:lnTo>
                    <a:cubicBezTo>
                      <a:pt x="809366" y="94908"/>
                      <a:pt x="801463" y="113988"/>
                      <a:pt x="787395" y="128055"/>
                    </a:cubicBezTo>
                    <a:cubicBezTo>
                      <a:pt x="773327" y="142123"/>
                      <a:pt x="754248" y="150026"/>
                      <a:pt x="734353" y="150026"/>
                    </a:cubicBezTo>
                    <a:lnTo>
                      <a:pt x="75013" y="150026"/>
                    </a:lnTo>
                    <a:cubicBezTo>
                      <a:pt x="55118" y="150026"/>
                      <a:pt x="36039" y="142123"/>
                      <a:pt x="21971" y="128055"/>
                    </a:cubicBezTo>
                    <a:cubicBezTo>
                      <a:pt x="7903" y="113988"/>
                      <a:pt x="0" y="94908"/>
                      <a:pt x="0" y="75013"/>
                    </a:cubicBezTo>
                    <a:lnTo>
                      <a:pt x="0" y="75013"/>
                    </a:lnTo>
                    <a:cubicBezTo>
                      <a:pt x="0" y="55118"/>
                      <a:pt x="7903" y="36039"/>
                      <a:pt x="21971" y="21971"/>
                    </a:cubicBezTo>
                    <a:cubicBezTo>
                      <a:pt x="36039" y="7903"/>
                      <a:pt x="55118" y="0"/>
                      <a:pt x="75013" y="0"/>
                    </a:cubicBezTo>
                    <a:close/>
                  </a:path>
                </a:pathLst>
              </a:custGeom>
              <a:solidFill>
                <a:srgbClr val="F7F8F4"/>
              </a:solidFill>
              <a:ln w="38100" cap="rnd">
                <a:solidFill>
                  <a:srgbClr val="3D246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0" y="-28575"/>
                <a:ext cx="809366" cy="1786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r>
                  <a:rPr lang="en-US" sz="1599" b="1">
                    <a:solidFill>
                      <a:srgbClr val="000000"/>
                    </a:solidFill>
                    <a:latin typeface="Montserrat 1 Heavy"/>
                    <a:ea typeface="Montserrat 1 Heavy"/>
                    <a:cs typeface="Montserrat 1 Heavy"/>
                    <a:sym typeface="Montserrat 1 Heavy"/>
                  </a:rPr>
                  <a:t>Til kapping</a:t>
                </a:r>
              </a:p>
            </p:txBody>
          </p:sp>
        </p:grpSp>
      </p:grpSp>
      <p:grpSp>
        <p:nvGrpSpPr>
          <p:cNvPr id="73" name="Group 73"/>
          <p:cNvGrpSpPr/>
          <p:nvPr/>
        </p:nvGrpSpPr>
        <p:grpSpPr>
          <a:xfrm>
            <a:off x="2286847" y="6016198"/>
            <a:ext cx="7107115" cy="3938028"/>
            <a:chOff x="0" y="0"/>
            <a:chExt cx="9476153" cy="5250704"/>
          </a:xfrm>
        </p:grpSpPr>
        <p:grpSp>
          <p:nvGrpSpPr>
            <p:cNvPr id="74" name="Group 74"/>
            <p:cNvGrpSpPr/>
            <p:nvPr/>
          </p:nvGrpSpPr>
          <p:grpSpPr>
            <a:xfrm>
              <a:off x="0" y="344137"/>
              <a:ext cx="9476153" cy="4906567"/>
              <a:chOff x="0" y="0"/>
              <a:chExt cx="2359437" cy="1221671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2359437" cy="1221671"/>
              </a:xfrm>
              <a:custGeom>
                <a:avLst/>
                <a:gdLst/>
                <a:ahLst/>
                <a:cxnLst/>
                <a:rect l="l" t="t" r="r" b="b"/>
                <a:pathLst>
                  <a:path w="2359437" h="1221671">
                    <a:moveTo>
                      <a:pt x="44074" y="0"/>
                    </a:moveTo>
                    <a:lnTo>
                      <a:pt x="2315363" y="0"/>
                    </a:lnTo>
                    <a:cubicBezTo>
                      <a:pt x="2339704" y="0"/>
                      <a:pt x="2359437" y="19733"/>
                      <a:pt x="2359437" y="44074"/>
                    </a:cubicBezTo>
                    <a:lnTo>
                      <a:pt x="2359437" y="1177596"/>
                    </a:lnTo>
                    <a:cubicBezTo>
                      <a:pt x="2359437" y="1189286"/>
                      <a:pt x="2354794" y="1200496"/>
                      <a:pt x="2346528" y="1208762"/>
                    </a:cubicBezTo>
                    <a:cubicBezTo>
                      <a:pt x="2338263" y="1217027"/>
                      <a:pt x="2327052" y="1221671"/>
                      <a:pt x="2315363" y="1221671"/>
                    </a:cubicBezTo>
                    <a:lnTo>
                      <a:pt x="44074" y="1221671"/>
                    </a:lnTo>
                    <a:cubicBezTo>
                      <a:pt x="32385" y="1221671"/>
                      <a:pt x="21175" y="1217027"/>
                      <a:pt x="12909" y="1208762"/>
                    </a:cubicBezTo>
                    <a:cubicBezTo>
                      <a:pt x="4644" y="1200496"/>
                      <a:pt x="0" y="1189286"/>
                      <a:pt x="0" y="1177596"/>
                    </a:cubicBezTo>
                    <a:lnTo>
                      <a:pt x="0" y="44074"/>
                    </a:lnTo>
                    <a:cubicBezTo>
                      <a:pt x="0" y="32385"/>
                      <a:pt x="4644" y="21175"/>
                      <a:pt x="12909" y="12909"/>
                    </a:cubicBezTo>
                    <a:cubicBezTo>
                      <a:pt x="21175" y="4644"/>
                      <a:pt x="32385" y="0"/>
                      <a:pt x="44074" y="0"/>
                    </a:cubicBezTo>
                    <a:close/>
                  </a:path>
                </a:pathLst>
              </a:custGeom>
              <a:ln w="38100" cap="rnd">
                <a:solidFill>
                  <a:srgbClr val="3D2466">
                    <a:alpha val="62745"/>
                  </a:srgbClr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38100"/>
                <a:ext cx="2359437" cy="12597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>
              <a:off x="844677" y="0"/>
              <a:ext cx="3250638" cy="635013"/>
              <a:chOff x="0" y="0"/>
              <a:chExt cx="809366" cy="15811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809366" cy="158110"/>
              </a:xfrm>
              <a:custGeom>
                <a:avLst/>
                <a:gdLst/>
                <a:ahLst/>
                <a:cxnLst/>
                <a:rect l="l" t="t" r="r" b="b"/>
                <a:pathLst>
                  <a:path w="809366" h="158110">
                    <a:moveTo>
                      <a:pt x="79055" y="0"/>
                    </a:moveTo>
                    <a:lnTo>
                      <a:pt x="730311" y="0"/>
                    </a:lnTo>
                    <a:cubicBezTo>
                      <a:pt x="751278" y="0"/>
                      <a:pt x="771386" y="8329"/>
                      <a:pt x="786211" y="23155"/>
                    </a:cubicBezTo>
                    <a:cubicBezTo>
                      <a:pt x="801037" y="37980"/>
                      <a:pt x="809366" y="58088"/>
                      <a:pt x="809366" y="79055"/>
                    </a:cubicBezTo>
                    <a:lnTo>
                      <a:pt x="809366" y="79055"/>
                    </a:lnTo>
                    <a:cubicBezTo>
                      <a:pt x="809366" y="100022"/>
                      <a:pt x="801037" y="120129"/>
                      <a:pt x="786211" y="134955"/>
                    </a:cubicBezTo>
                    <a:cubicBezTo>
                      <a:pt x="771386" y="149781"/>
                      <a:pt x="751278" y="158110"/>
                      <a:pt x="730311" y="158110"/>
                    </a:cubicBezTo>
                    <a:lnTo>
                      <a:pt x="79055" y="158110"/>
                    </a:lnTo>
                    <a:cubicBezTo>
                      <a:pt x="58088" y="158110"/>
                      <a:pt x="37980" y="149781"/>
                      <a:pt x="23155" y="134955"/>
                    </a:cubicBezTo>
                    <a:cubicBezTo>
                      <a:pt x="8329" y="120129"/>
                      <a:pt x="0" y="100022"/>
                      <a:pt x="0" y="79055"/>
                    </a:cubicBezTo>
                    <a:lnTo>
                      <a:pt x="0" y="79055"/>
                    </a:lnTo>
                    <a:cubicBezTo>
                      <a:pt x="0" y="58088"/>
                      <a:pt x="8329" y="37980"/>
                      <a:pt x="23155" y="23155"/>
                    </a:cubicBezTo>
                    <a:cubicBezTo>
                      <a:pt x="37980" y="8329"/>
                      <a:pt x="58088" y="0"/>
                      <a:pt x="79055" y="0"/>
                    </a:cubicBezTo>
                    <a:close/>
                  </a:path>
                </a:pathLst>
              </a:custGeom>
              <a:solidFill>
                <a:srgbClr val="F7F8F4"/>
              </a:solidFill>
              <a:ln w="38100" cap="rnd">
                <a:solidFill>
                  <a:srgbClr val="3D246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-28575"/>
                <a:ext cx="809366" cy="186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r>
                  <a:rPr lang="en-US" sz="1599" b="1">
                    <a:solidFill>
                      <a:srgbClr val="000000"/>
                    </a:solidFill>
                    <a:latin typeface="Montserrat 1 Heavy"/>
                    <a:ea typeface="Montserrat 1 Heavy"/>
                    <a:cs typeface="Montserrat 1 Heavy"/>
                    <a:sym typeface="Montserrat 1 Heavy"/>
                  </a:rPr>
                  <a:t>Felagshøli</a:t>
                </a:r>
              </a:p>
            </p:txBody>
          </p:sp>
        </p:grpSp>
      </p:grpSp>
      <p:sp>
        <p:nvSpPr>
          <p:cNvPr id="80" name="TextBox 80"/>
          <p:cNvSpPr txBox="1"/>
          <p:nvPr/>
        </p:nvSpPr>
        <p:spPr>
          <a:xfrm>
            <a:off x="2604205" y="7321575"/>
            <a:ext cx="2441668" cy="222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5"/>
              </a:lnSpc>
            </a:pPr>
            <a:r>
              <a:rPr lang="en-US" sz="1296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til felagshøli, atkomuhøli o. tíl. </a:t>
            </a:r>
          </a:p>
        </p:txBody>
      </p:sp>
      <p:grpSp>
        <p:nvGrpSpPr>
          <p:cNvPr id="81" name="Group 81"/>
          <p:cNvGrpSpPr/>
          <p:nvPr/>
        </p:nvGrpSpPr>
        <p:grpSpPr>
          <a:xfrm>
            <a:off x="9615321" y="6016198"/>
            <a:ext cx="3024189" cy="3938028"/>
            <a:chOff x="0" y="0"/>
            <a:chExt cx="4032252" cy="5250704"/>
          </a:xfrm>
        </p:grpSpPr>
        <p:grpSp>
          <p:nvGrpSpPr>
            <p:cNvPr id="82" name="Group 82"/>
            <p:cNvGrpSpPr/>
            <p:nvPr/>
          </p:nvGrpSpPr>
          <p:grpSpPr>
            <a:xfrm>
              <a:off x="0" y="319125"/>
              <a:ext cx="4032252" cy="4931579"/>
              <a:chOff x="0" y="0"/>
              <a:chExt cx="1003978" cy="1227898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1003978" cy="1227898"/>
              </a:xfrm>
              <a:custGeom>
                <a:avLst/>
                <a:gdLst/>
                <a:ahLst/>
                <a:cxnLst/>
                <a:rect l="l" t="t" r="r" b="b"/>
                <a:pathLst>
                  <a:path w="1003978" h="1227898">
                    <a:moveTo>
                      <a:pt x="103578" y="0"/>
                    </a:moveTo>
                    <a:lnTo>
                      <a:pt x="900399" y="0"/>
                    </a:lnTo>
                    <a:cubicBezTo>
                      <a:pt x="927870" y="0"/>
                      <a:pt x="954216" y="10913"/>
                      <a:pt x="973640" y="30337"/>
                    </a:cubicBezTo>
                    <a:cubicBezTo>
                      <a:pt x="993065" y="49762"/>
                      <a:pt x="1003978" y="76108"/>
                      <a:pt x="1003978" y="103578"/>
                    </a:cubicBezTo>
                    <a:lnTo>
                      <a:pt x="1003978" y="1124320"/>
                    </a:lnTo>
                    <a:cubicBezTo>
                      <a:pt x="1003978" y="1181525"/>
                      <a:pt x="957604" y="1227898"/>
                      <a:pt x="900399" y="1227898"/>
                    </a:cubicBezTo>
                    <a:lnTo>
                      <a:pt x="103578" y="1227898"/>
                    </a:lnTo>
                    <a:cubicBezTo>
                      <a:pt x="46374" y="1227898"/>
                      <a:pt x="0" y="1181525"/>
                      <a:pt x="0" y="1124320"/>
                    </a:cubicBezTo>
                    <a:lnTo>
                      <a:pt x="0" y="103578"/>
                    </a:lnTo>
                    <a:cubicBezTo>
                      <a:pt x="0" y="46374"/>
                      <a:pt x="46374" y="0"/>
                      <a:pt x="103578" y="0"/>
                    </a:cubicBezTo>
                    <a:close/>
                  </a:path>
                </a:pathLst>
              </a:custGeom>
              <a:ln w="38100" cap="rnd">
                <a:solidFill>
                  <a:srgbClr val="3D2466">
                    <a:alpha val="62745"/>
                  </a:srgbClr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38100"/>
                <a:ext cx="1003978" cy="12659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392566" y="0"/>
              <a:ext cx="3250638" cy="638250"/>
              <a:chOff x="0" y="0"/>
              <a:chExt cx="809366" cy="158916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809366" cy="158916"/>
              </a:xfrm>
              <a:custGeom>
                <a:avLst/>
                <a:gdLst/>
                <a:ahLst/>
                <a:cxnLst/>
                <a:rect l="l" t="t" r="r" b="b"/>
                <a:pathLst>
                  <a:path w="809366" h="158916">
                    <a:moveTo>
                      <a:pt x="79458" y="0"/>
                    </a:moveTo>
                    <a:lnTo>
                      <a:pt x="729908" y="0"/>
                    </a:lnTo>
                    <a:cubicBezTo>
                      <a:pt x="773791" y="0"/>
                      <a:pt x="809366" y="35575"/>
                      <a:pt x="809366" y="79458"/>
                    </a:cubicBezTo>
                    <a:lnTo>
                      <a:pt x="809366" y="79458"/>
                    </a:lnTo>
                    <a:cubicBezTo>
                      <a:pt x="809366" y="100531"/>
                      <a:pt x="800995" y="120742"/>
                      <a:pt x="786093" y="135643"/>
                    </a:cubicBezTo>
                    <a:cubicBezTo>
                      <a:pt x="771192" y="150544"/>
                      <a:pt x="750982" y="158916"/>
                      <a:pt x="729908" y="158916"/>
                    </a:cubicBezTo>
                    <a:lnTo>
                      <a:pt x="79458" y="158916"/>
                    </a:lnTo>
                    <a:cubicBezTo>
                      <a:pt x="35575" y="158916"/>
                      <a:pt x="0" y="123341"/>
                      <a:pt x="0" y="79458"/>
                    </a:cubicBezTo>
                    <a:lnTo>
                      <a:pt x="0" y="79458"/>
                    </a:lnTo>
                    <a:cubicBezTo>
                      <a:pt x="0" y="35575"/>
                      <a:pt x="35575" y="0"/>
                      <a:pt x="79458" y="0"/>
                    </a:cubicBezTo>
                    <a:close/>
                  </a:path>
                </a:pathLst>
              </a:custGeom>
              <a:solidFill>
                <a:srgbClr val="F7F8F4"/>
              </a:solidFill>
              <a:ln w="38100" cap="rnd">
                <a:solidFill>
                  <a:srgbClr val="3D246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0" y="-28575"/>
                <a:ext cx="809366" cy="1874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r>
                  <a:rPr lang="en-US" sz="1599" b="1">
                    <a:solidFill>
                      <a:srgbClr val="000000"/>
                    </a:solidFill>
                    <a:latin typeface="Montserrat 1 Heavy"/>
                    <a:ea typeface="Montserrat 1 Heavy"/>
                    <a:cs typeface="Montserrat 1 Heavy"/>
                    <a:sym typeface="Montserrat 1 Heavy"/>
                  </a:rPr>
                  <a:t>Fyrstu kapping</a:t>
                </a:r>
              </a:p>
            </p:txBody>
          </p:sp>
        </p:grpSp>
      </p:grpSp>
      <p:grpSp>
        <p:nvGrpSpPr>
          <p:cNvPr id="88" name="Group 88"/>
          <p:cNvGrpSpPr/>
          <p:nvPr/>
        </p:nvGrpSpPr>
        <p:grpSpPr>
          <a:xfrm>
            <a:off x="2286847" y="2160908"/>
            <a:ext cx="3174631" cy="3445569"/>
            <a:chOff x="0" y="0"/>
            <a:chExt cx="4232842" cy="4594092"/>
          </a:xfrm>
        </p:grpSpPr>
        <p:grpSp>
          <p:nvGrpSpPr>
            <p:cNvPr id="89" name="Group 89"/>
            <p:cNvGrpSpPr/>
            <p:nvPr/>
          </p:nvGrpSpPr>
          <p:grpSpPr>
            <a:xfrm>
              <a:off x="0" y="301273"/>
              <a:ext cx="4232842" cy="4292819"/>
              <a:chOff x="0" y="0"/>
              <a:chExt cx="1053922" cy="1068855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1053922" cy="1068855"/>
              </a:xfrm>
              <a:custGeom>
                <a:avLst/>
                <a:gdLst/>
                <a:ahLst/>
                <a:cxnLst/>
                <a:rect l="l" t="t" r="r" b="b"/>
                <a:pathLst>
                  <a:path w="1053922" h="1068855">
                    <a:moveTo>
                      <a:pt x="98670" y="0"/>
                    </a:moveTo>
                    <a:lnTo>
                      <a:pt x="955252" y="0"/>
                    </a:lnTo>
                    <a:cubicBezTo>
                      <a:pt x="1009746" y="0"/>
                      <a:pt x="1053922" y="44176"/>
                      <a:pt x="1053922" y="98670"/>
                    </a:cubicBezTo>
                    <a:lnTo>
                      <a:pt x="1053922" y="970186"/>
                    </a:lnTo>
                    <a:cubicBezTo>
                      <a:pt x="1053922" y="996354"/>
                      <a:pt x="1043526" y="1021451"/>
                      <a:pt x="1025022" y="1039956"/>
                    </a:cubicBezTo>
                    <a:cubicBezTo>
                      <a:pt x="1006518" y="1058460"/>
                      <a:pt x="981421" y="1068855"/>
                      <a:pt x="955252" y="1068855"/>
                    </a:cubicBezTo>
                    <a:lnTo>
                      <a:pt x="98670" y="1068855"/>
                    </a:lnTo>
                    <a:cubicBezTo>
                      <a:pt x="44176" y="1068855"/>
                      <a:pt x="0" y="1024679"/>
                      <a:pt x="0" y="970186"/>
                    </a:cubicBezTo>
                    <a:lnTo>
                      <a:pt x="0" y="98670"/>
                    </a:lnTo>
                    <a:cubicBezTo>
                      <a:pt x="0" y="72501"/>
                      <a:pt x="10396" y="47404"/>
                      <a:pt x="28900" y="28900"/>
                    </a:cubicBezTo>
                    <a:cubicBezTo>
                      <a:pt x="47404" y="10396"/>
                      <a:pt x="72501" y="0"/>
                      <a:pt x="98670" y="0"/>
                    </a:cubicBezTo>
                    <a:close/>
                  </a:path>
                </a:pathLst>
              </a:custGeom>
              <a:ln w="38100" cap="rnd">
                <a:solidFill>
                  <a:srgbClr val="3D2466">
                    <a:alpha val="62745"/>
                  </a:srgbClr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0" y="-38100"/>
                <a:ext cx="1053922" cy="11069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92" name="Group 92"/>
            <p:cNvGrpSpPr/>
            <p:nvPr/>
          </p:nvGrpSpPr>
          <p:grpSpPr>
            <a:xfrm>
              <a:off x="592119" y="0"/>
              <a:ext cx="3250638" cy="602547"/>
              <a:chOff x="0" y="0"/>
              <a:chExt cx="809366" cy="150026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809366" cy="150026"/>
              </a:xfrm>
              <a:custGeom>
                <a:avLst/>
                <a:gdLst/>
                <a:ahLst/>
                <a:cxnLst/>
                <a:rect l="l" t="t" r="r" b="b"/>
                <a:pathLst>
                  <a:path w="809366" h="150026">
                    <a:moveTo>
                      <a:pt x="75013" y="0"/>
                    </a:moveTo>
                    <a:lnTo>
                      <a:pt x="734353" y="0"/>
                    </a:lnTo>
                    <a:cubicBezTo>
                      <a:pt x="775781" y="0"/>
                      <a:pt x="809366" y="33585"/>
                      <a:pt x="809366" y="75013"/>
                    </a:cubicBezTo>
                    <a:lnTo>
                      <a:pt x="809366" y="75013"/>
                    </a:lnTo>
                    <a:cubicBezTo>
                      <a:pt x="809366" y="94908"/>
                      <a:pt x="801463" y="113988"/>
                      <a:pt x="787395" y="128055"/>
                    </a:cubicBezTo>
                    <a:cubicBezTo>
                      <a:pt x="773327" y="142123"/>
                      <a:pt x="754248" y="150026"/>
                      <a:pt x="734353" y="150026"/>
                    </a:cubicBezTo>
                    <a:lnTo>
                      <a:pt x="75013" y="150026"/>
                    </a:lnTo>
                    <a:cubicBezTo>
                      <a:pt x="55118" y="150026"/>
                      <a:pt x="36039" y="142123"/>
                      <a:pt x="21971" y="128055"/>
                    </a:cubicBezTo>
                    <a:cubicBezTo>
                      <a:pt x="7903" y="113988"/>
                      <a:pt x="0" y="94908"/>
                      <a:pt x="0" y="75013"/>
                    </a:cubicBezTo>
                    <a:lnTo>
                      <a:pt x="0" y="75013"/>
                    </a:lnTo>
                    <a:cubicBezTo>
                      <a:pt x="0" y="55118"/>
                      <a:pt x="7903" y="36039"/>
                      <a:pt x="21971" y="21971"/>
                    </a:cubicBezTo>
                    <a:cubicBezTo>
                      <a:pt x="36039" y="7903"/>
                      <a:pt x="55118" y="0"/>
                      <a:pt x="75013" y="0"/>
                    </a:cubicBezTo>
                    <a:close/>
                  </a:path>
                </a:pathLst>
              </a:custGeom>
              <a:solidFill>
                <a:srgbClr val="F7F8F4"/>
              </a:solidFill>
              <a:ln w="38100" cap="rnd">
                <a:solidFill>
                  <a:srgbClr val="3D246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0" y="-28575"/>
                <a:ext cx="809366" cy="1786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r>
                  <a:rPr lang="en-US" sz="1599" b="1">
                    <a:solidFill>
                      <a:srgbClr val="000000"/>
                    </a:solidFill>
                    <a:latin typeface="Montserrat 1 Heavy"/>
                    <a:ea typeface="Montserrat 1 Heavy"/>
                    <a:cs typeface="Montserrat 1 Heavy"/>
                    <a:sym typeface="Montserrat 1 Heavy"/>
                  </a:rPr>
                  <a:t>Foreldrafundir</a:t>
                </a:r>
              </a:p>
            </p:txBody>
          </p:sp>
        </p:grpSp>
      </p:grpSp>
      <p:grpSp>
        <p:nvGrpSpPr>
          <p:cNvPr id="95" name="Group 95"/>
          <p:cNvGrpSpPr/>
          <p:nvPr/>
        </p:nvGrpSpPr>
        <p:grpSpPr>
          <a:xfrm>
            <a:off x="12858650" y="6016198"/>
            <a:ext cx="2955491" cy="3938028"/>
            <a:chOff x="0" y="0"/>
            <a:chExt cx="3940655" cy="5250704"/>
          </a:xfrm>
        </p:grpSpPr>
        <p:grpSp>
          <p:nvGrpSpPr>
            <p:cNvPr id="96" name="Group 96"/>
            <p:cNvGrpSpPr/>
            <p:nvPr/>
          </p:nvGrpSpPr>
          <p:grpSpPr>
            <a:xfrm>
              <a:off x="0" y="325071"/>
              <a:ext cx="3940655" cy="4925633"/>
              <a:chOff x="0" y="0"/>
              <a:chExt cx="1053922" cy="1317352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0" y="0"/>
                <a:ext cx="1053922" cy="1317352"/>
              </a:xfrm>
              <a:custGeom>
                <a:avLst/>
                <a:gdLst/>
                <a:ahLst/>
                <a:cxnLst/>
                <a:rect l="l" t="t" r="r" b="b"/>
                <a:pathLst>
                  <a:path w="1053922" h="1317352">
                    <a:moveTo>
                      <a:pt x="105986" y="0"/>
                    </a:moveTo>
                    <a:lnTo>
                      <a:pt x="947936" y="0"/>
                    </a:lnTo>
                    <a:cubicBezTo>
                      <a:pt x="1006470" y="0"/>
                      <a:pt x="1053922" y="47451"/>
                      <a:pt x="1053922" y="105986"/>
                    </a:cubicBezTo>
                    <a:lnTo>
                      <a:pt x="1053922" y="1211367"/>
                    </a:lnTo>
                    <a:cubicBezTo>
                      <a:pt x="1053922" y="1269901"/>
                      <a:pt x="1006470" y="1317352"/>
                      <a:pt x="947936" y="1317352"/>
                    </a:cubicBezTo>
                    <a:lnTo>
                      <a:pt x="105986" y="1317352"/>
                    </a:lnTo>
                    <a:cubicBezTo>
                      <a:pt x="47451" y="1317352"/>
                      <a:pt x="0" y="1269901"/>
                      <a:pt x="0" y="1211367"/>
                    </a:cubicBezTo>
                    <a:lnTo>
                      <a:pt x="0" y="105986"/>
                    </a:lnTo>
                    <a:cubicBezTo>
                      <a:pt x="0" y="47451"/>
                      <a:pt x="47451" y="0"/>
                      <a:pt x="105986" y="0"/>
                    </a:cubicBezTo>
                    <a:close/>
                  </a:path>
                </a:pathLst>
              </a:custGeom>
              <a:ln w="38100" cap="rnd">
                <a:solidFill>
                  <a:srgbClr val="3D2466">
                    <a:alpha val="62745"/>
                  </a:srgbClr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0" y="-28575"/>
                <a:ext cx="1053922" cy="1345927"/>
              </a:xfrm>
              <a:prstGeom prst="rect">
                <a:avLst/>
              </a:prstGeom>
            </p:spPr>
            <p:txBody>
              <a:bodyPr lIns="47293" tIns="47293" rIns="47293" bIns="47293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99" name="Group 99"/>
            <p:cNvGrpSpPr/>
            <p:nvPr/>
          </p:nvGrpSpPr>
          <p:grpSpPr>
            <a:xfrm>
              <a:off x="551246" y="0"/>
              <a:ext cx="3026251" cy="650143"/>
              <a:chOff x="0" y="0"/>
              <a:chExt cx="809366" cy="173880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809366" cy="173880"/>
              </a:xfrm>
              <a:custGeom>
                <a:avLst/>
                <a:gdLst/>
                <a:ahLst/>
                <a:cxnLst/>
                <a:rect l="l" t="t" r="r" b="b"/>
                <a:pathLst>
                  <a:path w="809366" h="173880">
                    <a:moveTo>
                      <a:pt x="86940" y="0"/>
                    </a:moveTo>
                    <a:lnTo>
                      <a:pt x="722426" y="0"/>
                    </a:lnTo>
                    <a:cubicBezTo>
                      <a:pt x="770442" y="0"/>
                      <a:pt x="809366" y="38924"/>
                      <a:pt x="809366" y="86940"/>
                    </a:cubicBezTo>
                    <a:lnTo>
                      <a:pt x="809366" y="86940"/>
                    </a:lnTo>
                    <a:cubicBezTo>
                      <a:pt x="809366" y="109998"/>
                      <a:pt x="800206" y="132111"/>
                      <a:pt x="783902" y="148416"/>
                    </a:cubicBezTo>
                    <a:cubicBezTo>
                      <a:pt x="767597" y="164720"/>
                      <a:pt x="745484" y="173880"/>
                      <a:pt x="722426" y="173880"/>
                    </a:cubicBezTo>
                    <a:lnTo>
                      <a:pt x="86940" y="173880"/>
                    </a:lnTo>
                    <a:cubicBezTo>
                      <a:pt x="63882" y="173880"/>
                      <a:pt x="41768" y="164720"/>
                      <a:pt x="25464" y="148416"/>
                    </a:cubicBezTo>
                    <a:cubicBezTo>
                      <a:pt x="9160" y="132111"/>
                      <a:pt x="0" y="109998"/>
                      <a:pt x="0" y="86940"/>
                    </a:cubicBezTo>
                    <a:lnTo>
                      <a:pt x="0" y="86940"/>
                    </a:lnTo>
                    <a:cubicBezTo>
                      <a:pt x="0" y="63882"/>
                      <a:pt x="9160" y="41768"/>
                      <a:pt x="25464" y="25464"/>
                    </a:cubicBezTo>
                    <a:cubicBezTo>
                      <a:pt x="41768" y="9160"/>
                      <a:pt x="63882" y="0"/>
                      <a:pt x="86940" y="0"/>
                    </a:cubicBezTo>
                    <a:close/>
                  </a:path>
                </a:pathLst>
              </a:custGeom>
              <a:solidFill>
                <a:srgbClr val="F7F8F4"/>
              </a:solidFill>
              <a:ln w="38100" cap="rnd">
                <a:solidFill>
                  <a:srgbClr val="3D246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0" y="-28575"/>
                <a:ext cx="809366" cy="202455"/>
              </a:xfrm>
              <a:prstGeom prst="rect">
                <a:avLst/>
              </a:prstGeom>
            </p:spPr>
            <p:txBody>
              <a:bodyPr lIns="47293" tIns="47293" rIns="47293" bIns="47293" rtlCol="0" anchor="ctr"/>
              <a:lstStyle/>
              <a:p>
                <a:pPr algn="ctr">
                  <a:lnSpc>
                    <a:spcPts val="2239"/>
                  </a:lnSpc>
                </a:pPr>
                <a:r>
                  <a:rPr lang="en-US" sz="1599" b="1">
                    <a:solidFill>
                      <a:srgbClr val="000000"/>
                    </a:solidFill>
                    <a:latin typeface="Montserrat 1 Heavy"/>
                    <a:ea typeface="Montserrat 1 Heavy"/>
                    <a:cs typeface="Montserrat 1 Heavy"/>
                    <a:sym typeface="Montserrat 1 Heavy"/>
                  </a:rPr>
                  <a:t>Faldari + heimasíða</a:t>
                </a:r>
              </a:p>
            </p:txBody>
          </p:sp>
        </p:grpSp>
      </p:grpSp>
      <p:sp>
        <p:nvSpPr>
          <p:cNvPr id="102" name="Freeform 102"/>
          <p:cNvSpPr/>
          <p:nvPr/>
        </p:nvSpPr>
        <p:spPr>
          <a:xfrm>
            <a:off x="13362310" y="8009458"/>
            <a:ext cx="1044619" cy="884009"/>
          </a:xfrm>
          <a:custGeom>
            <a:avLst/>
            <a:gdLst/>
            <a:ahLst/>
            <a:cxnLst/>
            <a:rect l="l" t="t" r="r" b="b"/>
            <a:pathLst>
              <a:path w="1044619" h="884009">
                <a:moveTo>
                  <a:pt x="0" y="0"/>
                </a:moveTo>
                <a:lnTo>
                  <a:pt x="1044619" y="0"/>
                </a:lnTo>
                <a:lnTo>
                  <a:pt x="1044619" y="884008"/>
                </a:lnTo>
                <a:lnTo>
                  <a:pt x="0" y="8840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103" name="Freeform 103"/>
          <p:cNvSpPr/>
          <p:nvPr/>
        </p:nvSpPr>
        <p:spPr>
          <a:xfrm>
            <a:off x="14336396" y="8402487"/>
            <a:ext cx="879534" cy="1042410"/>
          </a:xfrm>
          <a:custGeom>
            <a:avLst/>
            <a:gdLst/>
            <a:ahLst/>
            <a:cxnLst/>
            <a:rect l="l" t="t" r="r" b="b"/>
            <a:pathLst>
              <a:path w="879534" h="1042410">
                <a:moveTo>
                  <a:pt x="0" y="0"/>
                </a:moveTo>
                <a:lnTo>
                  <a:pt x="879533" y="0"/>
                </a:lnTo>
                <a:lnTo>
                  <a:pt x="879533" y="1042411"/>
                </a:lnTo>
                <a:lnTo>
                  <a:pt x="0" y="10424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104" name="TextBox 104"/>
          <p:cNvSpPr txBox="1"/>
          <p:nvPr/>
        </p:nvSpPr>
        <p:spPr>
          <a:xfrm>
            <a:off x="13073066" y="7276670"/>
            <a:ext cx="2468706" cy="536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2"/>
              </a:lnSpc>
            </a:pPr>
            <a:r>
              <a:rPr lang="en-US" sz="1051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frá átakinum á heimasíðu at finna kunning, íblást og digitalar verisónir av faldara, plakatum osv.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3272084" y="6779720"/>
            <a:ext cx="2269688" cy="41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2"/>
              </a:lnSpc>
            </a:pPr>
            <a:r>
              <a:rPr lang="en-US" sz="2380" b="1">
                <a:solidFill>
                  <a:srgbClr val="000000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Online tilfar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581600" y="3701303"/>
            <a:ext cx="1132002" cy="1590020"/>
          </a:xfrm>
          <a:custGeom>
            <a:avLst/>
            <a:gdLst/>
            <a:ahLst/>
            <a:cxnLst/>
            <a:rect l="l" t="t" r="r" b="b"/>
            <a:pathLst>
              <a:path w="1132002" h="1590020">
                <a:moveTo>
                  <a:pt x="0" y="0"/>
                </a:moveTo>
                <a:lnTo>
                  <a:pt x="1132002" y="0"/>
                </a:lnTo>
                <a:lnTo>
                  <a:pt x="1132002" y="1590021"/>
                </a:lnTo>
                <a:lnTo>
                  <a:pt x="0" y="15900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-7208" t="-3368" r="-6007" b="-3141"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107" name="TextBox 107"/>
          <p:cNvSpPr txBox="1"/>
          <p:nvPr/>
        </p:nvSpPr>
        <p:spPr>
          <a:xfrm rot="330000">
            <a:off x="6969952" y="3888115"/>
            <a:ext cx="405576" cy="98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"/>
              </a:lnSpc>
            </a:pPr>
            <a:r>
              <a:rPr lang="en-US" sz="300">
                <a:solidFill>
                  <a:srgbClr val="422B6F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“Hví spæla dyst, um tað ikki snýr seg </a:t>
            </a:r>
          </a:p>
        </p:txBody>
      </p:sp>
      <p:sp>
        <p:nvSpPr>
          <p:cNvPr id="108" name="TextBox 108"/>
          <p:cNvSpPr txBox="1"/>
          <p:nvPr/>
        </p:nvSpPr>
        <p:spPr>
          <a:xfrm rot="330000">
            <a:off x="7032677" y="3977274"/>
            <a:ext cx="263981" cy="53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"/>
              </a:lnSpc>
            </a:pPr>
            <a:r>
              <a:rPr lang="en-US" sz="300">
                <a:solidFill>
                  <a:srgbClr val="422B6F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um at vinna?”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6800693" y="4663463"/>
            <a:ext cx="150056" cy="78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"/>
              </a:lnSpc>
            </a:pPr>
            <a:r>
              <a:rPr lang="en-US" sz="116" b="1">
                <a:solidFill>
                  <a:srgbClr val="422B6F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“Vit fáa royndir og læra, hvussu man spælir dyst við reglum og luttekur 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820912" y="4744099"/>
            <a:ext cx="104733" cy="1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8"/>
              </a:lnSpc>
            </a:pPr>
            <a:r>
              <a:rPr lang="en-US" sz="116" b="1">
                <a:solidFill>
                  <a:srgbClr val="422B6F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í kappingum”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6893080" y="4384859"/>
            <a:ext cx="118250" cy="38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"/>
              </a:lnSpc>
            </a:pPr>
            <a:r>
              <a:rPr lang="en-US" sz="116" b="1">
                <a:solidFill>
                  <a:srgbClr val="422B6F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“Vit fáa royndir við at bæði 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6894401" y="4425176"/>
            <a:ext cx="111477" cy="1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8"/>
              </a:lnSpc>
            </a:pPr>
            <a:r>
              <a:rPr lang="en-US" sz="116" b="1">
                <a:solidFill>
                  <a:srgbClr val="422B6F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vinna og tapa”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7147601" y="4294835"/>
            <a:ext cx="160435" cy="78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"/>
              </a:lnSpc>
            </a:pPr>
            <a:r>
              <a:rPr lang="en-US" sz="116" b="1">
                <a:solidFill>
                  <a:srgbClr val="422B6F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“Vit sleppa at kenna okkum sum ein part av einum liði og at umboða felagið vit 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7185497" y="4375470"/>
            <a:ext cx="79050" cy="1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8"/>
              </a:lnSpc>
            </a:pPr>
            <a:r>
              <a:rPr lang="en-US" sz="116" b="1" spc="0">
                <a:solidFill>
                  <a:srgbClr val="422B6F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spæla við”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7430421" y="4467206"/>
            <a:ext cx="133175" cy="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"/>
              </a:lnSpc>
            </a:pPr>
            <a:r>
              <a:rPr lang="en-US" sz="116" b="1">
                <a:solidFill>
                  <a:srgbClr val="422B6F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“Vit byggja bond við liðfelagar og skapa felags 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7465199" y="4527683"/>
            <a:ext cx="58126" cy="1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8"/>
              </a:lnSpc>
            </a:pPr>
            <a:r>
              <a:rPr lang="en-US" sz="116" b="1">
                <a:solidFill>
                  <a:srgbClr val="422B6F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minnir</a:t>
            </a:r>
            <a:r>
              <a:rPr lang="en-US" sz="116" b="1">
                <a:solidFill>
                  <a:srgbClr val="FFFFFF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 </a:t>
            </a:r>
            <a:r>
              <a:rPr lang="en-US" sz="116" b="1">
                <a:solidFill>
                  <a:srgbClr val="422B6F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”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7435784" y="4763409"/>
            <a:ext cx="155146" cy="38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"/>
              </a:lnSpc>
            </a:pPr>
            <a:r>
              <a:rPr lang="en-US" sz="116" b="1">
                <a:solidFill>
                  <a:srgbClr val="422B6F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“Vit sleppa at vitja aðrar bygdir og býir 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7460028" y="4803726"/>
            <a:ext cx="101614" cy="1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8"/>
              </a:lnSpc>
            </a:pPr>
            <a:r>
              <a:rPr lang="en-US" sz="116" b="1">
                <a:solidFill>
                  <a:srgbClr val="422B6F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í Føroyum og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7446405" y="4823886"/>
            <a:ext cx="132933" cy="38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8"/>
              </a:lnSpc>
            </a:pPr>
            <a:r>
              <a:rPr lang="en-US" sz="116" b="1">
                <a:solidFill>
                  <a:srgbClr val="422B6F"/>
                </a:solidFill>
                <a:latin typeface="Montserrat 1 Medium"/>
                <a:ea typeface="Montserrat 1 Medium"/>
                <a:cs typeface="Montserrat 1 Medium"/>
                <a:sym typeface="Montserrat 1 Medium"/>
              </a:rPr>
              <a:t>møta børnum úr øllum landinum”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6861078" y="4611233"/>
            <a:ext cx="11492" cy="20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"/>
              </a:lnSpc>
            </a:pPr>
            <a:r>
              <a:rPr lang="en-US" sz="140">
                <a:solidFill>
                  <a:srgbClr val="FFFFFF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4</a:t>
            </a:r>
          </a:p>
        </p:txBody>
      </p:sp>
      <p:sp>
        <p:nvSpPr>
          <p:cNvPr id="121" name="TextBox 121"/>
          <p:cNvSpPr txBox="1"/>
          <p:nvPr/>
        </p:nvSpPr>
        <p:spPr>
          <a:xfrm>
            <a:off x="6945596" y="4336878"/>
            <a:ext cx="10838" cy="20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"/>
              </a:lnSpc>
            </a:pPr>
            <a:r>
              <a:rPr lang="en-US" sz="140">
                <a:solidFill>
                  <a:srgbClr val="FFFFFF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5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7217310" y="4249152"/>
            <a:ext cx="6582" cy="20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"/>
              </a:lnSpc>
            </a:pPr>
            <a:r>
              <a:rPr lang="en-US" sz="140">
                <a:solidFill>
                  <a:srgbClr val="FFFFFF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1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7484907" y="4418721"/>
            <a:ext cx="10728" cy="20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"/>
              </a:lnSpc>
            </a:pPr>
            <a:r>
              <a:rPr lang="en-US" sz="140">
                <a:solidFill>
                  <a:srgbClr val="FFFFFF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2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7507654" y="4711613"/>
            <a:ext cx="10965" cy="20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"/>
              </a:lnSpc>
            </a:pPr>
            <a:r>
              <a:rPr lang="en-US" sz="140">
                <a:solidFill>
                  <a:srgbClr val="FFFFFF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3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6791920" y="3744616"/>
            <a:ext cx="335334" cy="7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"/>
              </a:lnSpc>
            </a:pPr>
            <a:r>
              <a:rPr lang="en-US" sz="200">
                <a:solidFill>
                  <a:srgbClr val="422B6F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Barnakappingar eru meira enn bara dystir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1066972" y="1158351"/>
            <a:ext cx="1484377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407"/>
              </a:lnSpc>
              <a:spcBef>
                <a:spcPct val="0"/>
              </a:spcBef>
            </a:pPr>
            <a:r>
              <a:rPr lang="en-US" sz="5199" dirty="0" err="1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tilfar</a:t>
            </a:r>
            <a:r>
              <a:rPr lang="en-US" sz="5199" dirty="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 </a:t>
            </a:r>
            <a:r>
              <a:rPr lang="en-US" sz="5199" dirty="0" err="1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frá</a:t>
            </a:r>
            <a:r>
              <a:rPr lang="en-US" sz="5199" dirty="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 </a:t>
            </a:r>
            <a:r>
              <a:rPr lang="en-US" sz="5199" dirty="0" err="1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átakinum</a:t>
            </a:r>
            <a:endParaRPr lang="en-US" sz="5199" dirty="0">
              <a:solidFill>
                <a:srgbClr val="3D2466"/>
              </a:solidFill>
              <a:latin typeface="ScriptoramaMarkdownJF"/>
              <a:ea typeface="ScriptoramaMarkdownJF"/>
              <a:cs typeface="ScriptoramaMarkdownJF"/>
              <a:sym typeface="ScriptoramaMarkdownJF"/>
            </a:endParaRPr>
          </a:p>
        </p:txBody>
      </p:sp>
      <p:sp>
        <p:nvSpPr>
          <p:cNvPr id="127" name="Freeform 127"/>
          <p:cNvSpPr/>
          <p:nvPr/>
        </p:nvSpPr>
        <p:spPr>
          <a:xfrm>
            <a:off x="6706683" y="7780455"/>
            <a:ext cx="1175957" cy="1669011"/>
          </a:xfrm>
          <a:custGeom>
            <a:avLst/>
            <a:gdLst/>
            <a:ahLst/>
            <a:cxnLst/>
            <a:rect l="l" t="t" r="r" b="b"/>
            <a:pathLst>
              <a:path w="1175957" h="1669011">
                <a:moveTo>
                  <a:pt x="0" y="0"/>
                </a:moveTo>
                <a:lnTo>
                  <a:pt x="1175958" y="0"/>
                </a:lnTo>
                <a:lnTo>
                  <a:pt x="1175958" y="1669011"/>
                </a:lnTo>
                <a:lnTo>
                  <a:pt x="0" y="166901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3805" y="4359899"/>
            <a:ext cx="4698416" cy="3019373"/>
            <a:chOff x="0" y="0"/>
            <a:chExt cx="6264554" cy="4025831"/>
          </a:xfrm>
        </p:grpSpPr>
        <p:sp>
          <p:nvSpPr>
            <p:cNvPr id="3" name="Freeform 3"/>
            <p:cNvSpPr/>
            <p:nvPr/>
          </p:nvSpPr>
          <p:spPr>
            <a:xfrm>
              <a:off x="2592419" y="1402640"/>
              <a:ext cx="1946876" cy="2136489"/>
            </a:xfrm>
            <a:custGeom>
              <a:avLst/>
              <a:gdLst/>
              <a:ahLst/>
              <a:cxnLst/>
              <a:rect l="l" t="t" r="r" b="b"/>
              <a:pathLst>
                <a:path w="1946876" h="2136489">
                  <a:moveTo>
                    <a:pt x="0" y="0"/>
                  </a:moveTo>
                  <a:lnTo>
                    <a:pt x="1946876" y="0"/>
                  </a:lnTo>
                  <a:lnTo>
                    <a:pt x="1946876" y="2136489"/>
                  </a:lnTo>
                  <a:lnTo>
                    <a:pt x="0" y="2136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4" name="Freeform 4"/>
            <p:cNvSpPr/>
            <p:nvPr/>
          </p:nvSpPr>
          <p:spPr>
            <a:xfrm>
              <a:off x="1630666" y="1906709"/>
              <a:ext cx="1266175" cy="2119122"/>
            </a:xfrm>
            <a:custGeom>
              <a:avLst/>
              <a:gdLst/>
              <a:ahLst/>
              <a:cxnLst/>
              <a:rect l="l" t="t" r="r" b="b"/>
              <a:pathLst>
                <a:path w="1266175" h="2119122">
                  <a:moveTo>
                    <a:pt x="0" y="0"/>
                  </a:moveTo>
                  <a:lnTo>
                    <a:pt x="1266175" y="0"/>
                  </a:lnTo>
                  <a:lnTo>
                    <a:pt x="1266175" y="2119122"/>
                  </a:lnTo>
                  <a:lnTo>
                    <a:pt x="0" y="2119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6264554" cy="686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2"/>
                </a:lnSpc>
              </a:pPr>
              <a:r>
                <a:rPr lang="en-US" sz="3066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Ljóðband og tekstur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11071"/>
              <a:ext cx="6264554" cy="349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9"/>
                </a:lnSpc>
              </a:pPr>
              <a:r>
                <a:rPr lang="en-US" sz="1635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at spæla/lesa upp áðrenn kappingin bryjar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55497" y="9151473"/>
            <a:ext cx="3376615" cy="515280"/>
            <a:chOff x="0" y="0"/>
            <a:chExt cx="4502154" cy="6870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9" name="Freeform 9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77029" y="2217139"/>
            <a:ext cx="4497548" cy="6356958"/>
          </a:xfrm>
          <a:custGeom>
            <a:avLst/>
            <a:gdLst/>
            <a:ahLst/>
            <a:cxnLst/>
            <a:rect l="l" t="t" r="r" b="b"/>
            <a:pathLst>
              <a:path w="4497548" h="6356958">
                <a:moveTo>
                  <a:pt x="0" y="0"/>
                </a:moveTo>
                <a:lnTo>
                  <a:pt x="4497548" y="0"/>
                </a:lnTo>
                <a:lnTo>
                  <a:pt x="449754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11" name="TextBox 11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1495" y="1907132"/>
            <a:ext cx="8021978" cy="705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7"/>
              </a:lnSpc>
            </a:pPr>
            <a:r>
              <a:rPr lang="en-US" sz="5199" b="1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á dystardegi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31495" y="1207453"/>
            <a:ext cx="8021978" cy="705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7"/>
              </a:lnSpc>
            </a:pPr>
            <a:r>
              <a:rPr lang="en-US" sz="5199">
                <a:solidFill>
                  <a:srgbClr val="3D2466"/>
                </a:solidFill>
                <a:latin typeface="Montserrat 1 Extra-Light"/>
                <a:ea typeface="Montserrat 1 Extra-Light"/>
                <a:cs typeface="Montserrat 1 Extra-Light"/>
                <a:sym typeface="Montserrat 1 Extra-Light"/>
              </a:rPr>
              <a:t>Boðskapur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74034" y="1121728"/>
            <a:ext cx="12275779" cy="8184748"/>
            <a:chOff x="0" y="0"/>
            <a:chExt cx="16367705" cy="109129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3746298"/>
              <a:ext cx="16367705" cy="7166700"/>
              <a:chOff x="0" y="0"/>
              <a:chExt cx="3233127" cy="141564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233127" cy="1415645"/>
              </a:xfrm>
              <a:custGeom>
                <a:avLst/>
                <a:gdLst/>
                <a:ahLst/>
                <a:cxnLst/>
                <a:rect l="l" t="t" r="r" b="b"/>
                <a:pathLst>
                  <a:path w="3233127" h="1415645">
                    <a:moveTo>
                      <a:pt x="20812" y="0"/>
                    </a:moveTo>
                    <a:lnTo>
                      <a:pt x="3212315" y="0"/>
                    </a:lnTo>
                    <a:cubicBezTo>
                      <a:pt x="3217835" y="0"/>
                      <a:pt x="3223128" y="2193"/>
                      <a:pt x="3227031" y="6096"/>
                    </a:cubicBezTo>
                    <a:cubicBezTo>
                      <a:pt x="3230934" y="9999"/>
                      <a:pt x="3233127" y="15292"/>
                      <a:pt x="3233127" y="20812"/>
                    </a:cubicBezTo>
                    <a:lnTo>
                      <a:pt x="3233127" y="1394832"/>
                    </a:lnTo>
                    <a:cubicBezTo>
                      <a:pt x="3233127" y="1406327"/>
                      <a:pt x="3223809" y="1415645"/>
                      <a:pt x="3212315" y="1415645"/>
                    </a:cubicBezTo>
                    <a:lnTo>
                      <a:pt x="20812" y="1415645"/>
                    </a:lnTo>
                    <a:cubicBezTo>
                      <a:pt x="9318" y="1415645"/>
                      <a:pt x="0" y="1406327"/>
                      <a:pt x="0" y="1394832"/>
                    </a:cubicBezTo>
                    <a:lnTo>
                      <a:pt x="0" y="20812"/>
                    </a:lnTo>
                    <a:cubicBezTo>
                      <a:pt x="0" y="9318"/>
                      <a:pt x="9318" y="0"/>
                      <a:pt x="208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3233127" cy="1453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2690338" y="5420161"/>
              <a:ext cx="3245724" cy="2184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5439" lvl="1" indent="-172720" algn="l">
                <a:lnSpc>
                  <a:spcPts val="2239"/>
                </a:lnSpc>
                <a:buFont typeface="Arial"/>
                <a:buChar char="•"/>
              </a:pPr>
              <a:r>
                <a:rPr lang="en-US" sz="1599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Lata børnini spæla uttan at blanda okkum uppí</a:t>
              </a:r>
            </a:p>
            <a:p>
              <a:pPr marL="345439" lvl="1" indent="-172720" algn="l">
                <a:lnSpc>
                  <a:spcPts val="2239"/>
                </a:lnSpc>
                <a:buFont typeface="Arial"/>
                <a:buChar char="•"/>
              </a:pPr>
              <a:r>
                <a:rPr lang="en-US" sz="1599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Ongin leiðbeining</a:t>
              </a:r>
            </a:p>
            <a:p>
              <a:pPr marL="345439" lvl="1" indent="-172720" algn="l">
                <a:lnSpc>
                  <a:spcPts val="2239"/>
                </a:lnSpc>
                <a:buFont typeface="Arial"/>
                <a:buChar char="•"/>
              </a:pPr>
              <a:r>
                <a:rPr lang="en-US" sz="1599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Bara stuðlandi, fagnaðarróp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2258696" y="2985795"/>
              <a:ext cx="4109009" cy="404903"/>
              <a:chOff x="0" y="0"/>
              <a:chExt cx="811656" cy="7998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1656" cy="79981"/>
              </a:xfrm>
              <a:custGeom>
                <a:avLst/>
                <a:gdLst/>
                <a:ahLst/>
                <a:cxnLst/>
                <a:rect l="l" t="t" r="r" b="b"/>
                <a:pathLst>
                  <a:path w="811656" h="79981">
                    <a:moveTo>
                      <a:pt x="39990" y="0"/>
                    </a:moveTo>
                    <a:lnTo>
                      <a:pt x="771666" y="0"/>
                    </a:lnTo>
                    <a:cubicBezTo>
                      <a:pt x="793752" y="0"/>
                      <a:pt x="811656" y="17904"/>
                      <a:pt x="811656" y="39990"/>
                    </a:cubicBezTo>
                    <a:lnTo>
                      <a:pt x="811656" y="39990"/>
                    </a:lnTo>
                    <a:cubicBezTo>
                      <a:pt x="811656" y="62076"/>
                      <a:pt x="793752" y="79981"/>
                      <a:pt x="771666" y="79981"/>
                    </a:cubicBezTo>
                    <a:lnTo>
                      <a:pt x="39990" y="79981"/>
                    </a:lnTo>
                    <a:cubicBezTo>
                      <a:pt x="17904" y="79981"/>
                      <a:pt x="0" y="62076"/>
                      <a:pt x="0" y="39990"/>
                    </a:cubicBezTo>
                    <a:lnTo>
                      <a:pt x="0" y="39990"/>
                    </a:lnTo>
                    <a:cubicBezTo>
                      <a:pt x="0" y="17904"/>
                      <a:pt x="17904" y="0"/>
                      <a:pt x="39990" y="0"/>
                    </a:cubicBezTo>
                    <a:close/>
                  </a:path>
                </a:pathLst>
              </a:custGeom>
              <a:solidFill>
                <a:srgbClr val="A9C832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1656" cy="1180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5763865" y="2886327"/>
              <a:ext cx="603840" cy="60384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775" cap="sq">
                <a:solidFill>
                  <a:srgbClr val="A9C83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3113848" y="0"/>
              <a:ext cx="2398704" cy="2693912"/>
            </a:xfrm>
            <a:custGeom>
              <a:avLst/>
              <a:gdLst/>
              <a:ahLst/>
              <a:cxnLst/>
              <a:rect l="l" t="t" r="r" b="b"/>
              <a:pathLst>
                <a:path w="2398704" h="2693912">
                  <a:moveTo>
                    <a:pt x="0" y="0"/>
                  </a:moveTo>
                  <a:lnTo>
                    <a:pt x="2398704" y="0"/>
                  </a:lnTo>
                  <a:lnTo>
                    <a:pt x="2398704" y="2693912"/>
                  </a:lnTo>
                  <a:lnTo>
                    <a:pt x="0" y="2693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3446315" y="4392943"/>
              <a:ext cx="1956809" cy="763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2000">
                  <a:solidFill>
                    <a:srgbClr val="A9C832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Hvat skulu vit gera?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13727634" y="501030"/>
              <a:ext cx="1171133" cy="1371398"/>
            </a:xfrm>
            <a:custGeom>
              <a:avLst/>
              <a:gdLst/>
              <a:ahLst/>
              <a:cxnLst/>
              <a:rect l="l" t="t" r="r" b="b"/>
              <a:pathLst>
                <a:path w="1171133" h="1371398">
                  <a:moveTo>
                    <a:pt x="0" y="0"/>
                  </a:moveTo>
                  <a:lnTo>
                    <a:pt x="1171133" y="0"/>
                  </a:lnTo>
                  <a:lnTo>
                    <a:pt x="1171133" y="1371398"/>
                  </a:lnTo>
                  <a:lnTo>
                    <a:pt x="0" y="1371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12258696" y="4318000"/>
              <a:ext cx="0" cy="4024857"/>
            </a:xfrm>
            <a:prstGeom prst="line">
              <a:avLst/>
            </a:prstGeom>
            <a:ln w="50800" cap="flat">
              <a:solidFill>
                <a:srgbClr val="E9ECF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239675" y="3931451"/>
            <a:ext cx="9228380" cy="4962135"/>
            <a:chOff x="0" y="0"/>
            <a:chExt cx="2430520" cy="13069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30520" cy="1306900"/>
            </a:xfrm>
            <a:custGeom>
              <a:avLst/>
              <a:gdLst/>
              <a:ahLst/>
              <a:cxnLst/>
              <a:rect l="l" t="t" r="r" b="b"/>
              <a:pathLst>
                <a:path w="2430520" h="1306900">
                  <a:moveTo>
                    <a:pt x="27685" y="0"/>
                  </a:moveTo>
                  <a:lnTo>
                    <a:pt x="2402835" y="0"/>
                  </a:lnTo>
                  <a:cubicBezTo>
                    <a:pt x="2410178" y="0"/>
                    <a:pt x="2417219" y="2917"/>
                    <a:pt x="2422411" y="8109"/>
                  </a:cubicBezTo>
                  <a:cubicBezTo>
                    <a:pt x="2427603" y="13300"/>
                    <a:pt x="2430520" y="20342"/>
                    <a:pt x="2430520" y="27685"/>
                  </a:cubicBezTo>
                  <a:lnTo>
                    <a:pt x="2430520" y="1279215"/>
                  </a:lnTo>
                  <a:cubicBezTo>
                    <a:pt x="2430520" y="1286558"/>
                    <a:pt x="2427603" y="1293599"/>
                    <a:pt x="2422411" y="1298791"/>
                  </a:cubicBezTo>
                  <a:cubicBezTo>
                    <a:pt x="2417219" y="1303983"/>
                    <a:pt x="2410178" y="1306900"/>
                    <a:pt x="2402835" y="1306900"/>
                  </a:cubicBezTo>
                  <a:lnTo>
                    <a:pt x="27685" y="1306900"/>
                  </a:lnTo>
                  <a:cubicBezTo>
                    <a:pt x="20342" y="1306900"/>
                    <a:pt x="13300" y="1303983"/>
                    <a:pt x="8109" y="1298791"/>
                  </a:cubicBezTo>
                  <a:cubicBezTo>
                    <a:pt x="2917" y="1293599"/>
                    <a:pt x="0" y="1286558"/>
                    <a:pt x="0" y="1279215"/>
                  </a:cubicBezTo>
                  <a:lnTo>
                    <a:pt x="0" y="27685"/>
                  </a:lnTo>
                  <a:cubicBezTo>
                    <a:pt x="0" y="20342"/>
                    <a:pt x="2917" y="13300"/>
                    <a:pt x="8109" y="8109"/>
                  </a:cubicBezTo>
                  <a:cubicBezTo>
                    <a:pt x="13300" y="2917"/>
                    <a:pt x="20342" y="0"/>
                    <a:pt x="2768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430520" cy="134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386299" y="3361074"/>
            <a:ext cx="3081757" cy="303677"/>
            <a:chOff x="0" y="0"/>
            <a:chExt cx="811656" cy="7998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1656" cy="79981"/>
            </a:xfrm>
            <a:custGeom>
              <a:avLst/>
              <a:gdLst/>
              <a:ahLst/>
              <a:cxnLst/>
              <a:rect l="l" t="t" r="r" b="b"/>
              <a:pathLst>
                <a:path w="811656" h="79981">
                  <a:moveTo>
                    <a:pt x="39990" y="0"/>
                  </a:moveTo>
                  <a:lnTo>
                    <a:pt x="771666" y="0"/>
                  </a:lnTo>
                  <a:cubicBezTo>
                    <a:pt x="793752" y="0"/>
                    <a:pt x="811656" y="17904"/>
                    <a:pt x="811656" y="39990"/>
                  </a:cubicBezTo>
                  <a:lnTo>
                    <a:pt x="811656" y="39990"/>
                  </a:lnTo>
                  <a:cubicBezTo>
                    <a:pt x="811656" y="62076"/>
                    <a:pt x="793752" y="79981"/>
                    <a:pt x="771666" y="79981"/>
                  </a:cubicBezTo>
                  <a:lnTo>
                    <a:pt x="39990" y="79981"/>
                  </a:lnTo>
                  <a:cubicBezTo>
                    <a:pt x="17904" y="79981"/>
                    <a:pt x="0" y="62076"/>
                    <a:pt x="0" y="39990"/>
                  </a:cubicBezTo>
                  <a:lnTo>
                    <a:pt x="0" y="39990"/>
                  </a:lnTo>
                  <a:cubicBezTo>
                    <a:pt x="0" y="17904"/>
                    <a:pt x="17904" y="0"/>
                    <a:pt x="39990" y="0"/>
                  </a:cubicBezTo>
                  <a:close/>
                </a:path>
              </a:pathLst>
            </a:custGeom>
            <a:solidFill>
              <a:srgbClr val="DA1B60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1656" cy="118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241616" y="3286473"/>
            <a:ext cx="452880" cy="45288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DA1B60"/>
              </a:solidFill>
              <a:prstDash val="solid"/>
              <a:miter/>
            </a:ln>
          </p:spPr>
          <p:txBody>
            <a:bodyPr/>
            <a:lstStyle/>
            <a:p>
              <a:endParaRPr lang="da-FO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2027663" y="1121728"/>
            <a:ext cx="1799028" cy="2020434"/>
          </a:xfrm>
          <a:custGeom>
            <a:avLst/>
            <a:gdLst/>
            <a:ahLst/>
            <a:cxnLst/>
            <a:rect l="l" t="t" r="r" b="b"/>
            <a:pathLst>
              <a:path w="1799028" h="2020434">
                <a:moveTo>
                  <a:pt x="0" y="0"/>
                </a:moveTo>
                <a:lnTo>
                  <a:pt x="1799029" y="0"/>
                </a:lnTo>
                <a:lnTo>
                  <a:pt x="1799029" y="2020434"/>
                </a:lnTo>
                <a:lnTo>
                  <a:pt x="0" y="20204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27" name="TextBox 27"/>
          <p:cNvSpPr txBox="1"/>
          <p:nvPr/>
        </p:nvSpPr>
        <p:spPr>
          <a:xfrm>
            <a:off x="11650725" y="4431357"/>
            <a:ext cx="2666832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40"/>
              </a:lnSpc>
              <a:spcBef>
                <a:spcPct val="0"/>
              </a:spcBef>
            </a:pPr>
            <a:r>
              <a:rPr lang="en-US" sz="2000" u="none" strike="noStrike">
                <a:solidFill>
                  <a:srgbClr val="DA1B60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Hvat læra tey?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826472" y="5218748"/>
            <a:ext cx="2201410" cy="164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Børnini læra at síggja og taka avgerðir sjálvi</a:t>
            </a:r>
          </a:p>
          <a:p>
            <a:pPr marL="345439" lvl="1" indent="-172720" algn="l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Betri samskifti sínámillum og við venjaran</a:t>
            </a:r>
          </a:p>
        </p:txBody>
      </p:sp>
      <p:sp>
        <p:nvSpPr>
          <p:cNvPr id="29" name="Freeform 29"/>
          <p:cNvSpPr/>
          <p:nvPr/>
        </p:nvSpPr>
        <p:spPr>
          <a:xfrm>
            <a:off x="12395173" y="1356291"/>
            <a:ext cx="1177935" cy="1177935"/>
          </a:xfrm>
          <a:custGeom>
            <a:avLst/>
            <a:gdLst/>
            <a:ahLst/>
            <a:cxnLst/>
            <a:rect l="l" t="t" r="r" b="b"/>
            <a:pathLst>
              <a:path w="1177935" h="1177935">
                <a:moveTo>
                  <a:pt x="0" y="0"/>
                </a:moveTo>
                <a:lnTo>
                  <a:pt x="1177936" y="0"/>
                </a:lnTo>
                <a:lnTo>
                  <a:pt x="1177936" y="1177935"/>
                </a:lnTo>
                <a:lnTo>
                  <a:pt x="0" y="11779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grpSp>
        <p:nvGrpSpPr>
          <p:cNvPr id="30" name="Group 30"/>
          <p:cNvGrpSpPr/>
          <p:nvPr/>
        </p:nvGrpSpPr>
        <p:grpSpPr>
          <a:xfrm>
            <a:off x="5222786" y="3931451"/>
            <a:ext cx="6163513" cy="4962135"/>
            <a:chOff x="0" y="0"/>
            <a:chExt cx="1623312" cy="13069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23312" cy="1306900"/>
            </a:xfrm>
            <a:custGeom>
              <a:avLst/>
              <a:gdLst/>
              <a:ahLst/>
              <a:cxnLst/>
              <a:rect l="l" t="t" r="r" b="b"/>
              <a:pathLst>
                <a:path w="1623312" h="1306900">
                  <a:moveTo>
                    <a:pt x="41451" y="0"/>
                  </a:moveTo>
                  <a:lnTo>
                    <a:pt x="1581861" y="0"/>
                  </a:lnTo>
                  <a:cubicBezTo>
                    <a:pt x="1592855" y="0"/>
                    <a:pt x="1603398" y="4367"/>
                    <a:pt x="1611171" y="12141"/>
                  </a:cubicBezTo>
                  <a:cubicBezTo>
                    <a:pt x="1618945" y="19914"/>
                    <a:pt x="1623312" y="30457"/>
                    <a:pt x="1623312" y="41451"/>
                  </a:cubicBezTo>
                  <a:lnTo>
                    <a:pt x="1623312" y="1265449"/>
                  </a:lnTo>
                  <a:cubicBezTo>
                    <a:pt x="1623312" y="1276442"/>
                    <a:pt x="1618945" y="1286985"/>
                    <a:pt x="1611171" y="1294759"/>
                  </a:cubicBezTo>
                  <a:cubicBezTo>
                    <a:pt x="1603398" y="1302533"/>
                    <a:pt x="1592855" y="1306900"/>
                    <a:pt x="1581861" y="1306900"/>
                  </a:cubicBezTo>
                  <a:lnTo>
                    <a:pt x="41451" y="1306900"/>
                  </a:lnTo>
                  <a:cubicBezTo>
                    <a:pt x="30457" y="1306900"/>
                    <a:pt x="19914" y="1302533"/>
                    <a:pt x="12141" y="1294759"/>
                  </a:cubicBezTo>
                  <a:cubicBezTo>
                    <a:pt x="4367" y="1286985"/>
                    <a:pt x="0" y="1276442"/>
                    <a:pt x="0" y="1265449"/>
                  </a:cubicBezTo>
                  <a:lnTo>
                    <a:pt x="0" y="41451"/>
                  </a:lnTo>
                  <a:cubicBezTo>
                    <a:pt x="0" y="30457"/>
                    <a:pt x="4367" y="19914"/>
                    <a:pt x="12141" y="12141"/>
                  </a:cubicBezTo>
                  <a:cubicBezTo>
                    <a:pt x="19914" y="4367"/>
                    <a:pt x="30457" y="0"/>
                    <a:pt x="4145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623312" cy="134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304542" y="3361074"/>
            <a:ext cx="3081757" cy="303677"/>
            <a:chOff x="0" y="0"/>
            <a:chExt cx="811656" cy="7998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1656" cy="79981"/>
            </a:xfrm>
            <a:custGeom>
              <a:avLst/>
              <a:gdLst/>
              <a:ahLst/>
              <a:cxnLst/>
              <a:rect l="l" t="t" r="r" b="b"/>
              <a:pathLst>
                <a:path w="811656" h="79981">
                  <a:moveTo>
                    <a:pt x="39990" y="0"/>
                  </a:moveTo>
                  <a:lnTo>
                    <a:pt x="771666" y="0"/>
                  </a:lnTo>
                  <a:cubicBezTo>
                    <a:pt x="793752" y="0"/>
                    <a:pt x="811656" y="17904"/>
                    <a:pt x="811656" y="39990"/>
                  </a:cubicBezTo>
                  <a:lnTo>
                    <a:pt x="811656" y="39990"/>
                  </a:lnTo>
                  <a:cubicBezTo>
                    <a:pt x="811656" y="62076"/>
                    <a:pt x="793752" y="79981"/>
                    <a:pt x="771666" y="79981"/>
                  </a:cubicBezTo>
                  <a:lnTo>
                    <a:pt x="39990" y="79981"/>
                  </a:lnTo>
                  <a:cubicBezTo>
                    <a:pt x="17904" y="79981"/>
                    <a:pt x="0" y="62076"/>
                    <a:pt x="0" y="39990"/>
                  </a:cubicBezTo>
                  <a:lnTo>
                    <a:pt x="0" y="39990"/>
                  </a:lnTo>
                  <a:cubicBezTo>
                    <a:pt x="0" y="17904"/>
                    <a:pt x="17904" y="0"/>
                    <a:pt x="39990" y="0"/>
                  </a:cubicBezTo>
                  <a:close/>
                </a:path>
              </a:pathLst>
            </a:custGeom>
            <a:solidFill>
              <a:srgbClr val="7C7A9F"/>
            </a:solidFill>
          </p:spPr>
          <p:txBody>
            <a:bodyPr/>
            <a:lstStyle/>
            <a:p>
              <a:endParaRPr lang="da-FO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1656" cy="118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1159859" y="3286473"/>
            <a:ext cx="452880" cy="452880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7C7A9F"/>
              </a:solidFill>
              <a:prstDash val="solid"/>
              <a:miter/>
            </a:ln>
          </p:spPr>
          <p:txBody>
            <a:bodyPr/>
            <a:lstStyle/>
            <a:p>
              <a:endParaRPr lang="da-F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8945907" y="1121728"/>
            <a:ext cx="1799028" cy="2020434"/>
          </a:xfrm>
          <a:custGeom>
            <a:avLst/>
            <a:gdLst/>
            <a:ahLst/>
            <a:cxnLst/>
            <a:rect l="l" t="t" r="r" b="b"/>
            <a:pathLst>
              <a:path w="1799028" h="2020434">
                <a:moveTo>
                  <a:pt x="0" y="0"/>
                </a:moveTo>
                <a:lnTo>
                  <a:pt x="1799028" y="0"/>
                </a:lnTo>
                <a:lnTo>
                  <a:pt x="1799028" y="2020434"/>
                </a:lnTo>
                <a:lnTo>
                  <a:pt x="0" y="20204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40" name="Freeform 40"/>
          <p:cNvSpPr/>
          <p:nvPr/>
        </p:nvSpPr>
        <p:spPr>
          <a:xfrm>
            <a:off x="9526955" y="1529250"/>
            <a:ext cx="636932" cy="965049"/>
          </a:xfrm>
          <a:custGeom>
            <a:avLst/>
            <a:gdLst/>
            <a:ahLst/>
            <a:cxnLst/>
            <a:rect l="l" t="t" r="r" b="b"/>
            <a:pathLst>
              <a:path w="636932" h="965049">
                <a:moveTo>
                  <a:pt x="0" y="0"/>
                </a:moveTo>
                <a:lnTo>
                  <a:pt x="636932" y="0"/>
                </a:lnTo>
                <a:lnTo>
                  <a:pt x="636932" y="965049"/>
                </a:lnTo>
                <a:lnTo>
                  <a:pt x="0" y="965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41" name="TextBox 41"/>
          <p:cNvSpPr txBox="1"/>
          <p:nvPr/>
        </p:nvSpPr>
        <p:spPr>
          <a:xfrm>
            <a:off x="8744715" y="5148783"/>
            <a:ext cx="2300995" cy="136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Geva børnunum frið til at spæla</a:t>
            </a: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Trygt at royna seg </a:t>
            </a: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rPr>
              <a:t>Minka um trýst og vegleiðandi róp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744715" y="4431357"/>
            <a:ext cx="2201410" cy="2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40"/>
              </a:lnSpc>
              <a:spcBef>
                <a:spcPct val="0"/>
              </a:spcBef>
            </a:pPr>
            <a:r>
              <a:rPr lang="en-US" sz="2000" u="none" strike="noStrike">
                <a:solidFill>
                  <a:srgbClr val="7C7A9F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Hví gera vit tað?</a:t>
            </a:r>
          </a:p>
        </p:txBody>
      </p:sp>
      <p:sp>
        <p:nvSpPr>
          <p:cNvPr id="43" name="AutoShape 43"/>
          <p:cNvSpPr/>
          <p:nvPr/>
        </p:nvSpPr>
        <p:spPr>
          <a:xfrm>
            <a:off x="11386299" y="4360228"/>
            <a:ext cx="0" cy="3018643"/>
          </a:xfrm>
          <a:prstGeom prst="line">
            <a:avLst/>
          </a:prstGeom>
          <a:ln w="38100" cap="flat">
            <a:solidFill>
              <a:srgbClr val="E9ECF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FO"/>
          </a:p>
        </p:txBody>
      </p:sp>
      <p:grpSp>
        <p:nvGrpSpPr>
          <p:cNvPr id="44" name="Group 44"/>
          <p:cNvGrpSpPr/>
          <p:nvPr/>
        </p:nvGrpSpPr>
        <p:grpSpPr>
          <a:xfrm>
            <a:off x="5222786" y="1121728"/>
            <a:ext cx="3308197" cy="7282587"/>
            <a:chOff x="0" y="0"/>
            <a:chExt cx="4410929" cy="9710116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3746298"/>
              <a:ext cx="4137107" cy="5143702"/>
              <a:chOff x="0" y="0"/>
              <a:chExt cx="817206" cy="101604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7206" cy="1016040"/>
              </a:xfrm>
              <a:custGeom>
                <a:avLst/>
                <a:gdLst/>
                <a:ahLst/>
                <a:cxnLst/>
                <a:rect l="l" t="t" r="r" b="b"/>
                <a:pathLst>
                  <a:path w="817206" h="1016040">
                    <a:moveTo>
                      <a:pt x="82339" y="0"/>
                    </a:moveTo>
                    <a:lnTo>
                      <a:pt x="734867" y="0"/>
                    </a:lnTo>
                    <a:cubicBezTo>
                      <a:pt x="756705" y="0"/>
                      <a:pt x="777648" y="8675"/>
                      <a:pt x="793090" y="24116"/>
                    </a:cubicBezTo>
                    <a:cubicBezTo>
                      <a:pt x="808531" y="39558"/>
                      <a:pt x="817206" y="60501"/>
                      <a:pt x="817206" y="82339"/>
                    </a:cubicBezTo>
                    <a:lnTo>
                      <a:pt x="817206" y="933701"/>
                    </a:lnTo>
                    <a:cubicBezTo>
                      <a:pt x="817206" y="955539"/>
                      <a:pt x="808531" y="976482"/>
                      <a:pt x="793090" y="991923"/>
                    </a:cubicBezTo>
                    <a:cubicBezTo>
                      <a:pt x="777648" y="1007365"/>
                      <a:pt x="756705" y="1016040"/>
                      <a:pt x="734867" y="1016040"/>
                    </a:cubicBezTo>
                    <a:lnTo>
                      <a:pt x="82339" y="1016040"/>
                    </a:lnTo>
                    <a:cubicBezTo>
                      <a:pt x="60501" y="1016040"/>
                      <a:pt x="39558" y="1007365"/>
                      <a:pt x="24116" y="991923"/>
                    </a:cubicBezTo>
                    <a:cubicBezTo>
                      <a:pt x="8675" y="976482"/>
                      <a:pt x="0" y="955539"/>
                      <a:pt x="0" y="933701"/>
                    </a:cubicBezTo>
                    <a:lnTo>
                      <a:pt x="0" y="82339"/>
                    </a:lnTo>
                    <a:cubicBezTo>
                      <a:pt x="0" y="60501"/>
                      <a:pt x="8675" y="39558"/>
                      <a:pt x="24116" y="24116"/>
                    </a:cubicBezTo>
                    <a:cubicBezTo>
                      <a:pt x="39558" y="8675"/>
                      <a:pt x="60501" y="0"/>
                      <a:pt x="8233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817206" cy="10541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549724" y="5316127"/>
              <a:ext cx="2935214" cy="4393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5439" lvl="1" indent="-172720" algn="l">
                <a:lnSpc>
                  <a:spcPts val="2239"/>
                </a:lnSpc>
                <a:buFont typeface="Arial"/>
                <a:buChar char="•"/>
              </a:pP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Øll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i="1" u="none" strike="noStrike" dirty="0" err="1">
                  <a:solidFill>
                    <a:srgbClr val="000000"/>
                  </a:solidFill>
                  <a:latin typeface="Montserrat 1 Italics"/>
                  <a:ea typeface="Montserrat 1 Italics"/>
                  <a:cs typeface="Montserrat 1 Italics"/>
                  <a:sym typeface="Montserrat 1 Italics"/>
                </a:rPr>
                <a:t>uttan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i="1" u="none" strike="noStrike" dirty="0" err="1">
                  <a:solidFill>
                    <a:srgbClr val="000000"/>
                  </a:solidFill>
                  <a:latin typeface="Montserrat 1 Italics"/>
                  <a:ea typeface="Montserrat 1 Italics"/>
                  <a:cs typeface="Montserrat 1 Italics"/>
                  <a:sym typeface="Montserrat 1 Italics"/>
                </a:rPr>
                <a:t>fyri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vøllin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tiga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</a:p>
            <a:p>
              <a:pPr marL="345439" lvl="1" indent="-172720" algn="l">
                <a:lnSpc>
                  <a:spcPts val="223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Leikarnir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kunnu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tosa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sínámilllum</a:t>
              </a:r>
              <a:endParaRPr lang="en-US" sz="1599" u="none" strike="noStrike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endParaRPr>
            </a:p>
            <a:p>
              <a:pPr marL="345439" lvl="1" indent="-172720" algn="l">
                <a:lnSpc>
                  <a:spcPts val="223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Venjarin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vegleiður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áðrenn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,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í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steðginum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og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aftaná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dystin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.</a:t>
              </a:r>
            </a:p>
            <a:p>
              <a:pPr marL="345439" lvl="1" indent="-172720" algn="l">
                <a:lnSpc>
                  <a:spcPts val="223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Vit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klappa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og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fegnast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,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tá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ið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eitt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 av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liðunum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skorar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og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dystur</a:t>
              </a:r>
              <a:r>
                <a:rPr lang="en-US" sz="1599" u="none" strike="noStrike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er </a:t>
              </a:r>
              <a:r>
                <a:rPr lang="en-US" sz="1599" u="none" strike="noStrike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liðin</a:t>
              </a:r>
              <a:endParaRPr lang="en-US" sz="1599" u="none" strike="noStrike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endParaRPr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0" y="2985795"/>
              <a:ext cx="4109009" cy="404903"/>
              <a:chOff x="0" y="0"/>
              <a:chExt cx="811656" cy="7998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1656" cy="79981"/>
              </a:xfrm>
              <a:custGeom>
                <a:avLst/>
                <a:gdLst/>
                <a:ahLst/>
                <a:cxnLst/>
                <a:rect l="l" t="t" r="r" b="b"/>
                <a:pathLst>
                  <a:path w="811656" h="79981">
                    <a:moveTo>
                      <a:pt x="39990" y="0"/>
                    </a:moveTo>
                    <a:lnTo>
                      <a:pt x="771666" y="0"/>
                    </a:lnTo>
                    <a:cubicBezTo>
                      <a:pt x="793752" y="0"/>
                      <a:pt x="811656" y="17904"/>
                      <a:pt x="811656" y="39990"/>
                    </a:cubicBezTo>
                    <a:lnTo>
                      <a:pt x="811656" y="39990"/>
                    </a:lnTo>
                    <a:cubicBezTo>
                      <a:pt x="811656" y="62076"/>
                      <a:pt x="793752" y="79981"/>
                      <a:pt x="771666" y="79981"/>
                    </a:cubicBezTo>
                    <a:lnTo>
                      <a:pt x="39990" y="79981"/>
                    </a:lnTo>
                    <a:cubicBezTo>
                      <a:pt x="17904" y="79981"/>
                      <a:pt x="0" y="62076"/>
                      <a:pt x="0" y="39990"/>
                    </a:cubicBezTo>
                    <a:lnTo>
                      <a:pt x="0" y="39990"/>
                    </a:lnTo>
                    <a:cubicBezTo>
                      <a:pt x="0" y="17904"/>
                      <a:pt x="17904" y="0"/>
                      <a:pt x="3999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38100"/>
                <a:ext cx="811656" cy="1180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3807089" y="2886327"/>
              <a:ext cx="603840" cy="603840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4775" cap="sq">
                <a:solidFill>
                  <a:srgbClr val="3D246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55" name="Freeform 55"/>
            <p:cNvSpPr/>
            <p:nvPr/>
          </p:nvSpPr>
          <p:spPr>
            <a:xfrm>
              <a:off x="817979" y="0"/>
              <a:ext cx="2398704" cy="2693912"/>
            </a:xfrm>
            <a:custGeom>
              <a:avLst/>
              <a:gdLst/>
              <a:ahLst/>
              <a:cxnLst/>
              <a:rect l="l" t="t" r="r" b="b"/>
              <a:pathLst>
                <a:path w="2398704" h="2693912">
                  <a:moveTo>
                    <a:pt x="0" y="0"/>
                  </a:moveTo>
                  <a:lnTo>
                    <a:pt x="2398704" y="0"/>
                  </a:lnTo>
                  <a:lnTo>
                    <a:pt x="2398704" y="2693912"/>
                  </a:lnTo>
                  <a:lnTo>
                    <a:pt x="0" y="26939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492507" y="520475"/>
              <a:ext cx="1147554" cy="1309620"/>
            </a:xfrm>
            <a:custGeom>
              <a:avLst/>
              <a:gdLst/>
              <a:ahLst/>
              <a:cxnLst/>
              <a:rect l="l" t="t" r="r" b="b"/>
              <a:pathLst>
                <a:path w="1147554" h="1309620">
                  <a:moveTo>
                    <a:pt x="0" y="0"/>
                  </a:moveTo>
                  <a:lnTo>
                    <a:pt x="1147554" y="0"/>
                  </a:lnTo>
                  <a:lnTo>
                    <a:pt x="1147554" y="1309620"/>
                  </a:lnTo>
                  <a:lnTo>
                    <a:pt x="0" y="1309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1038927" y="4392943"/>
              <a:ext cx="2446012" cy="395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200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Hvat er tað?</a:t>
              </a:r>
            </a:p>
          </p:txBody>
        </p:sp>
        <p:sp>
          <p:nvSpPr>
            <p:cNvPr id="58" name="AutoShape 58"/>
            <p:cNvSpPr/>
            <p:nvPr/>
          </p:nvSpPr>
          <p:spPr>
            <a:xfrm>
              <a:off x="4109009" y="4318000"/>
              <a:ext cx="0" cy="4024857"/>
            </a:xfrm>
            <a:prstGeom prst="line">
              <a:avLst/>
            </a:prstGeom>
            <a:ln w="50800" cap="flat">
              <a:solidFill>
                <a:srgbClr val="E9ECF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582511" y="882196"/>
            <a:ext cx="4111637" cy="8424794"/>
            <a:chOff x="0" y="0"/>
            <a:chExt cx="5482182" cy="11233058"/>
          </a:xfrm>
        </p:grpSpPr>
        <p:grpSp>
          <p:nvGrpSpPr>
            <p:cNvPr id="60" name="Group 60"/>
            <p:cNvGrpSpPr/>
            <p:nvPr/>
          </p:nvGrpSpPr>
          <p:grpSpPr>
            <a:xfrm>
              <a:off x="756024" y="319376"/>
              <a:ext cx="4726158" cy="10913682"/>
              <a:chOff x="0" y="0"/>
              <a:chExt cx="933562" cy="2155789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933562" cy="2155789"/>
              </a:xfrm>
              <a:custGeom>
                <a:avLst/>
                <a:gdLst/>
                <a:ahLst/>
                <a:cxnLst/>
                <a:rect l="l" t="t" r="r" b="b"/>
                <a:pathLst>
                  <a:path w="933562" h="2155789">
                    <a:moveTo>
                      <a:pt x="111391" y="0"/>
                    </a:moveTo>
                    <a:lnTo>
                      <a:pt x="822171" y="0"/>
                    </a:lnTo>
                    <a:cubicBezTo>
                      <a:pt x="851714" y="0"/>
                      <a:pt x="880047" y="11736"/>
                      <a:pt x="900936" y="32626"/>
                    </a:cubicBezTo>
                    <a:cubicBezTo>
                      <a:pt x="921826" y="53515"/>
                      <a:pt x="933562" y="81848"/>
                      <a:pt x="933562" y="111391"/>
                    </a:cubicBezTo>
                    <a:lnTo>
                      <a:pt x="933562" y="2044398"/>
                    </a:lnTo>
                    <a:cubicBezTo>
                      <a:pt x="933562" y="2105918"/>
                      <a:pt x="883691" y="2155789"/>
                      <a:pt x="822171" y="2155789"/>
                    </a:cubicBezTo>
                    <a:lnTo>
                      <a:pt x="111391" y="2155789"/>
                    </a:lnTo>
                    <a:cubicBezTo>
                      <a:pt x="81848" y="2155789"/>
                      <a:pt x="53515" y="2144053"/>
                      <a:pt x="32626" y="2123164"/>
                    </a:cubicBezTo>
                    <a:cubicBezTo>
                      <a:pt x="11736" y="2102274"/>
                      <a:pt x="0" y="2073941"/>
                      <a:pt x="0" y="2044398"/>
                    </a:cubicBezTo>
                    <a:lnTo>
                      <a:pt x="0" y="111391"/>
                    </a:lnTo>
                    <a:cubicBezTo>
                      <a:pt x="0" y="81848"/>
                      <a:pt x="11736" y="53515"/>
                      <a:pt x="32626" y="32626"/>
                    </a:cubicBezTo>
                    <a:cubicBezTo>
                      <a:pt x="53515" y="11736"/>
                      <a:pt x="81848" y="0"/>
                      <a:pt x="111391" y="0"/>
                    </a:cubicBezTo>
                    <a:close/>
                  </a:path>
                </a:pathLst>
              </a:custGeom>
              <a:ln w="38100" cap="rnd">
                <a:solidFill>
                  <a:srgbClr val="3D2466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-38100"/>
                <a:ext cx="933562" cy="2193889"/>
              </a:xfrm>
              <a:prstGeom prst="rect">
                <a:avLst/>
              </a:prstGeom>
            </p:spPr>
            <p:txBody>
              <a:bodyPr lIns="114300" tIns="114300" rIns="114300" bIns="114300" rtlCol="0" anchor="ctr"/>
              <a:lstStyle/>
              <a:p>
                <a:pPr algn="just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0" y="0"/>
              <a:ext cx="1806013" cy="1341523"/>
              <a:chOff x="0" y="0"/>
              <a:chExt cx="356743" cy="264992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356743" cy="264992"/>
              </a:xfrm>
              <a:custGeom>
                <a:avLst/>
                <a:gdLst/>
                <a:ahLst/>
                <a:cxnLst/>
                <a:rect l="l" t="t" r="r" b="b"/>
                <a:pathLst>
                  <a:path w="356743" h="264992">
                    <a:moveTo>
                      <a:pt x="132496" y="0"/>
                    </a:moveTo>
                    <a:lnTo>
                      <a:pt x="224247" y="0"/>
                    </a:lnTo>
                    <a:cubicBezTo>
                      <a:pt x="259387" y="0"/>
                      <a:pt x="293088" y="13959"/>
                      <a:pt x="317936" y="38807"/>
                    </a:cubicBezTo>
                    <a:cubicBezTo>
                      <a:pt x="342784" y="63655"/>
                      <a:pt x="356743" y="97356"/>
                      <a:pt x="356743" y="132496"/>
                    </a:cubicBezTo>
                    <a:lnTo>
                      <a:pt x="356743" y="132496"/>
                    </a:lnTo>
                    <a:cubicBezTo>
                      <a:pt x="356743" y="167636"/>
                      <a:pt x="342784" y="201337"/>
                      <a:pt x="317936" y="226185"/>
                    </a:cubicBezTo>
                    <a:cubicBezTo>
                      <a:pt x="293088" y="251033"/>
                      <a:pt x="259387" y="264992"/>
                      <a:pt x="224247" y="264992"/>
                    </a:cubicBezTo>
                    <a:lnTo>
                      <a:pt x="132496" y="264992"/>
                    </a:lnTo>
                    <a:cubicBezTo>
                      <a:pt x="97356" y="264992"/>
                      <a:pt x="63655" y="251033"/>
                      <a:pt x="38807" y="226185"/>
                    </a:cubicBezTo>
                    <a:cubicBezTo>
                      <a:pt x="13959" y="201337"/>
                      <a:pt x="0" y="167636"/>
                      <a:pt x="0" y="132496"/>
                    </a:cubicBezTo>
                    <a:lnTo>
                      <a:pt x="0" y="132496"/>
                    </a:lnTo>
                    <a:cubicBezTo>
                      <a:pt x="0" y="97356"/>
                      <a:pt x="13959" y="63655"/>
                      <a:pt x="38807" y="38807"/>
                    </a:cubicBezTo>
                    <a:cubicBezTo>
                      <a:pt x="63655" y="13959"/>
                      <a:pt x="97356" y="0"/>
                      <a:pt x="132496" y="0"/>
                    </a:cubicBezTo>
                    <a:close/>
                  </a:path>
                </a:pathLst>
              </a:custGeom>
              <a:solidFill>
                <a:srgbClr val="F7F8F4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38100"/>
                <a:ext cx="356743" cy="3030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66" name="Freeform 66"/>
            <p:cNvSpPr/>
            <p:nvPr/>
          </p:nvSpPr>
          <p:spPr>
            <a:xfrm>
              <a:off x="232796" y="40991"/>
              <a:ext cx="1292285" cy="1127519"/>
            </a:xfrm>
            <a:custGeom>
              <a:avLst/>
              <a:gdLst/>
              <a:ahLst/>
              <a:cxnLst/>
              <a:rect l="l" t="t" r="r" b="b"/>
              <a:pathLst>
                <a:path w="1292285" h="1127519">
                  <a:moveTo>
                    <a:pt x="0" y="0"/>
                  </a:moveTo>
                  <a:lnTo>
                    <a:pt x="1292285" y="0"/>
                  </a:lnTo>
                  <a:lnTo>
                    <a:pt x="1292285" y="1127518"/>
                  </a:lnTo>
                  <a:lnTo>
                    <a:pt x="0" y="1127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2385328" y="6921531"/>
              <a:ext cx="1467550" cy="2920040"/>
            </a:xfrm>
            <a:custGeom>
              <a:avLst/>
              <a:gdLst/>
              <a:ahLst/>
              <a:cxnLst/>
              <a:rect l="l" t="t" r="r" b="b"/>
              <a:pathLst>
                <a:path w="1467550" h="2920040">
                  <a:moveTo>
                    <a:pt x="0" y="0"/>
                  </a:moveTo>
                  <a:lnTo>
                    <a:pt x="1467550" y="0"/>
                  </a:lnTo>
                  <a:lnTo>
                    <a:pt x="1467550" y="2920040"/>
                  </a:lnTo>
                  <a:lnTo>
                    <a:pt x="0" y="2920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1552417" y="5502730"/>
              <a:ext cx="3133372" cy="758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34" lvl="1" indent="-183517" algn="l">
                <a:lnSpc>
                  <a:spcPts val="2380"/>
                </a:lnSpc>
                <a:buFont typeface="Arial"/>
                <a:buChar char="•"/>
              </a:pPr>
              <a:r>
                <a:rPr lang="en-US" sz="1700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30. </a:t>
              </a:r>
              <a:r>
                <a:rPr lang="en-US" sz="1700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mei</a:t>
              </a:r>
              <a:r>
                <a:rPr lang="en-US" sz="1700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(U7 + U11)</a:t>
              </a:r>
            </a:p>
            <a:p>
              <a:pPr marL="367034" lvl="1" indent="-183517" algn="l">
                <a:lnSpc>
                  <a:spcPts val="2380"/>
                </a:lnSpc>
                <a:buFont typeface="Arial"/>
                <a:buChar char="•"/>
              </a:pPr>
              <a:r>
                <a:rPr lang="en-US" sz="1700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6. </a:t>
              </a:r>
              <a:r>
                <a:rPr lang="en-US" sz="1700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juni</a:t>
              </a:r>
              <a:r>
                <a:rPr lang="en-US" sz="1700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(U9)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1150954" y="3619222"/>
              <a:ext cx="3936298" cy="1079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b="1" i="1">
                  <a:solidFill>
                    <a:srgbClr val="3D2466"/>
                  </a:solidFill>
                  <a:latin typeface="Montserrat 1 Bold Italics"/>
                  <a:ea typeface="Montserrat 1 Bold Italics"/>
                  <a:cs typeface="Montserrat 1 Bold Italics"/>
                  <a:sym typeface="Montserrat 1 Bold Italics"/>
                </a:rPr>
                <a:t>Vit uttan fyri vøllin</a:t>
              </a:r>
            </a:p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b="1" i="1">
                  <a:solidFill>
                    <a:srgbClr val="3D2466"/>
                  </a:solidFill>
                  <a:latin typeface="Montserrat 1 Bold Italics"/>
                  <a:ea typeface="Montserrat 1 Bold Italics"/>
                  <a:cs typeface="Montserrat 1 Bold Italics"/>
                  <a:sym typeface="Montserrat 1 Bold Italics"/>
                </a:rPr>
                <a:t> bakka tvey fet, eygleiða og lata børnini spæla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150954" y="1377661"/>
              <a:ext cx="3936298" cy="1608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DA1B60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Ljóðleysur Leygardagur</a:t>
              </a:r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24</a:t>
            </a:r>
          </a:p>
        </p:txBody>
      </p:sp>
      <p:sp>
        <p:nvSpPr>
          <p:cNvPr id="3" name="Freeform 3"/>
          <p:cNvSpPr/>
          <p:nvPr/>
        </p:nvSpPr>
        <p:spPr>
          <a:xfrm>
            <a:off x="2387183" y="1704575"/>
            <a:ext cx="13513633" cy="7688791"/>
          </a:xfrm>
          <a:custGeom>
            <a:avLst/>
            <a:gdLst/>
            <a:ahLst/>
            <a:cxnLst/>
            <a:rect l="l" t="t" r="r" b="b"/>
            <a:pathLst>
              <a:path w="13513633" h="7688791">
                <a:moveTo>
                  <a:pt x="0" y="0"/>
                </a:moveTo>
                <a:lnTo>
                  <a:pt x="13513634" y="0"/>
                </a:lnTo>
                <a:lnTo>
                  <a:pt x="13513634" y="7688791"/>
                </a:lnTo>
                <a:lnTo>
                  <a:pt x="0" y="7688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4" name="Freeform 4"/>
          <p:cNvSpPr/>
          <p:nvPr/>
        </p:nvSpPr>
        <p:spPr>
          <a:xfrm>
            <a:off x="1028700" y="8792329"/>
            <a:ext cx="525762" cy="601037"/>
          </a:xfrm>
          <a:custGeom>
            <a:avLst/>
            <a:gdLst/>
            <a:ahLst/>
            <a:cxnLst/>
            <a:rect l="l" t="t" r="r" b="b"/>
            <a:pathLst>
              <a:path w="525762" h="601037">
                <a:moveTo>
                  <a:pt x="0" y="0"/>
                </a:moveTo>
                <a:lnTo>
                  <a:pt x="525762" y="0"/>
                </a:lnTo>
                <a:lnTo>
                  <a:pt x="525762" y="601037"/>
                </a:lnTo>
                <a:lnTo>
                  <a:pt x="0" y="6010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302561"/>
            <a:ext cx="3403412" cy="5009616"/>
            <a:chOff x="0" y="0"/>
            <a:chExt cx="3525957" cy="51899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25957" cy="5189995"/>
            </a:xfrm>
            <a:custGeom>
              <a:avLst/>
              <a:gdLst/>
              <a:ahLst/>
              <a:cxnLst/>
              <a:rect l="l" t="t" r="r" b="b"/>
              <a:pathLst>
                <a:path w="3525957" h="5189995">
                  <a:moveTo>
                    <a:pt x="3401497" y="5189994"/>
                  </a:moveTo>
                  <a:lnTo>
                    <a:pt x="124460" y="5189994"/>
                  </a:lnTo>
                  <a:cubicBezTo>
                    <a:pt x="55880" y="5189994"/>
                    <a:pt x="0" y="5134115"/>
                    <a:pt x="0" y="50655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5065535"/>
                  </a:lnTo>
                  <a:cubicBezTo>
                    <a:pt x="3525957" y="5134115"/>
                    <a:pt x="3470077" y="5189995"/>
                    <a:pt x="3401497" y="5189995"/>
                  </a:cubicBezTo>
                  <a:close/>
                </a:path>
              </a:pathLst>
            </a:custGeom>
            <a:solidFill>
              <a:srgbClr val="B4D434"/>
            </a:solidFill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333804" y="4092991"/>
            <a:ext cx="793205" cy="79320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304429" y="3302561"/>
            <a:ext cx="3403412" cy="5009616"/>
            <a:chOff x="0" y="0"/>
            <a:chExt cx="3525957" cy="51899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25957" cy="5189995"/>
            </a:xfrm>
            <a:custGeom>
              <a:avLst/>
              <a:gdLst/>
              <a:ahLst/>
              <a:cxnLst/>
              <a:rect l="l" t="t" r="r" b="b"/>
              <a:pathLst>
                <a:path w="3525957" h="5189995">
                  <a:moveTo>
                    <a:pt x="3401497" y="5189994"/>
                  </a:moveTo>
                  <a:lnTo>
                    <a:pt x="124460" y="5189994"/>
                  </a:lnTo>
                  <a:cubicBezTo>
                    <a:pt x="55880" y="5189994"/>
                    <a:pt x="0" y="5134115"/>
                    <a:pt x="0" y="50655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5065535"/>
                  </a:lnTo>
                  <a:cubicBezTo>
                    <a:pt x="3525957" y="5134115"/>
                    <a:pt x="3470077" y="5189995"/>
                    <a:pt x="3401497" y="5189995"/>
                  </a:cubicBezTo>
                  <a:close/>
                </a:path>
              </a:pathLst>
            </a:custGeom>
            <a:solidFill>
              <a:srgbClr val="B4D434"/>
            </a:solidFill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04696" y="4092991"/>
            <a:ext cx="793205" cy="79320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80159" y="3302561"/>
            <a:ext cx="3403412" cy="4967978"/>
            <a:chOff x="0" y="0"/>
            <a:chExt cx="3525957" cy="51468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25957" cy="5146858"/>
            </a:xfrm>
            <a:custGeom>
              <a:avLst/>
              <a:gdLst/>
              <a:ahLst/>
              <a:cxnLst/>
              <a:rect l="l" t="t" r="r" b="b"/>
              <a:pathLst>
                <a:path w="3525957" h="5146858">
                  <a:moveTo>
                    <a:pt x="3401497" y="5146857"/>
                  </a:moveTo>
                  <a:lnTo>
                    <a:pt x="124460" y="5146857"/>
                  </a:lnTo>
                  <a:cubicBezTo>
                    <a:pt x="55880" y="5146857"/>
                    <a:pt x="0" y="5090977"/>
                    <a:pt x="0" y="50223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5022397"/>
                  </a:lnTo>
                  <a:cubicBezTo>
                    <a:pt x="3525957" y="5090977"/>
                    <a:pt x="3470077" y="5146858"/>
                    <a:pt x="3401497" y="5146858"/>
                  </a:cubicBezTo>
                  <a:close/>
                </a:path>
              </a:pathLst>
            </a:custGeom>
            <a:solidFill>
              <a:srgbClr val="B4D434"/>
            </a:solidFill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885262" y="4092991"/>
            <a:ext cx="793205" cy="79320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55888" y="3302561"/>
            <a:ext cx="3403412" cy="4967978"/>
            <a:chOff x="0" y="0"/>
            <a:chExt cx="3525957" cy="51468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525957" cy="5146858"/>
            </a:xfrm>
            <a:custGeom>
              <a:avLst/>
              <a:gdLst/>
              <a:ahLst/>
              <a:cxnLst/>
              <a:rect l="l" t="t" r="r" b="b"/>
              <a:pathLst>
                <a:path w="3525957" h="5146858">
                  <a:moveTo>
                    <a:pt x="3401497" y="5146857"/>
                  </a:moveTo>
                  <a:lnTo>
                    <a:pt x="124460" y="5146857"/>
                  </a:lnTo>
                  <a:cubicBezTo>
                    <a:pt x="55880" y="5146857"/>
                    <a:pt x="0" y="5090977"/>
                    <a:pt x="0" y="50223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5022397"/>
                  </a:lnTo>
                  <a:cubicBezTo>
                    <a:pt x="3525957" y="5090977"/>
                    <a:pt x="3470077" y="5146858"/>
                    <a:pt x="3401497" y="5146858"/>
                  </a:cubicBezTo>
                  <a:close/>
                </a:path>
              </a:pathLst>
            </a:custGeom>
            <a:solidFill>
              <a:srgbClr val="B4D434"/>
            </a:solidFill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60991" y="4092991"/>
            <a:ext cx="793205" cy="793205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FO"/>
            </a:p>
          </p:txBody>
        </p:sp>
      </p:grpSp>
      <p:sp>
        <p:nvSpPr>
          <p:cNvPr id="18" name="Freeform 18"/>
          <p:cNvSpPr/>
          <p:nvPr/>
        </p:nvSpPr>
        <p:spPr>
          <a:xfrm>
            <a:off x="2087330" y="6473504"/>
            <a:ext cx="1273999" cy="1456403"/>
          </a:xfrm>
          <a:custGeom>
            <a:avLst/>
            <a:gdLst/>
            <a:ahLst/>
            <a:cxnLst/>
            <a:rect l="l" t="t" r="r" b="b"/>
            <a:pathLst>
              <a:path w="1273999" h="1456403">
                <a:moveTo>
                  <a:pt x="0" y="0"/>
                </a:moveTo>
                <a:lnTo>
                  <a:pt x="1273999" y="0"/>
                </a:lnTo>
                <a:lnTo>
                  <a:pt x="1273999" y="1456403"/>
                </a:lnTo>
                <a:lnTo>
                  <a:pt x="0" y="1456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grpSp>
        <p:nvGrpSpPr>
          <p:cNvPr id="19" name="Group 19"/>
          <p:cNvGrpSpPr/>
          <p:nvPr/>
        </p:nvGrpSpPr>
        <p:grpSpPr>
          <a:xfrm>
            <a:off x="6448807" y="6608181"/>
            <a:ext cx="1114656" cy="1321726"/>
            <a:chOff x="0" y="0"/>
            <a:chExt cx="1486208" cy="176230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1236211"/>
              <a:ext cx="326182" cy="326182"/>
              <a:chOff x="0" y="0"/>
              <a:chExt cx="771449" cy="77144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71398" cy="771398"/>
              </a:xfrm>
              <a:custGeom>
                <a:avLst/>
                <a:gdLst/>
                <a:ahLst/>
                <a:cxnLst/>
                <a:rect l="l" t="t" r="r" b="b"/>
                <a:pathLst>
                  <a:path w="771398" h="771398">
                    <a:moveTo>
                      <a:pt x="385699" y="0"/>
                    </a:moveTo>
                    <a:cubicBezTo>
                      <a:pt x="172720" y="0"/>
                      <a:pt x="0" y="172720"/>
                      <a:pt x="0" y="385699"/>
                    </a:cubicBezTo>
                    <a:cubicBezTo>
                      <a:pt x="0" y="598678"/>
                      <a:pt x="172720" y="771398"/>
                      <a:pt x="385699" y="771398"/>
                    </a:cubicBezTo>
                    <a:cubicBezTo>
                      <a:pt x="598678" y="771398"/>
                      <a:pt x="771398" y="598678"/>
                      <a:pt x="771398" y="385699"/>
                    </a:cubicBezTo>
                    <a:cubicBezTo>
                      <a:pt x="771398" y="172720"/>
                      <a:pt x="598805" y="0"/>
                      <a:pt x="385699" y="0"/>
                    </a:cubicBezTo>
                  </a:path>
                </a:pathLst>
              </a:custGeom>
              <a:solidFill>
                <a:srgbClr val="262261"/>
              </a:solidFill>
            </p:spPr>
            <p:txBody>
              <a:bodyPr/>
              <a:lstStyle/>
              <a:p>
                <a:endParaRPr lang="da-FO"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136245" y="0"/>
              <a:ext cx="1349963" cy="1762301"/>
            </a:xfrm>
            <a:custGeom>
              <a:avLst/>
              <a:gdLst/>
              <a:ahLst/>
              <a:cxnLst/>
              <a:rect l="l" t="t" r="r" b="b"/>
              <a:pathLst>
                <a:path w="1349963" h="1762301">
                  <a:moveTo>
                    <a:pt x="0" y="0"/>
                  </a:moveTo>
                  <a:lnTo>
                    <a:pt x="1349963" y="0"/>
                  </a:lnTo>
                  <a:lnTo>
                    <a:pt x="1349963" y="1762301"/>
                  </a:lnTo>
                  <a:lnTo>
                    <a:pt x="0" y="1762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14331"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  <p:sp>
        <p:nvSpPr>
          <p:cNvPr id="23" name="Freeform 23"/>
          <p:cNvSpPr/>
          <p:nvPr/>
        </p:nvSpPr>
        <p:spPr>
          <a:xfrm>
            <a:off x="10451963" y="6666419"/>
            <a:ext cx="1659804" cy="1070573"/>
          </a:xfrm>
          <a:custGeom>
            <a:avLst/>
            <a:gdLst/>
            <a:ahLst/>
            <a:cxnLst/>
            <a:rect l="l" t="t" r="r" b="b"/>
            <a:pathLst>
              <a:path w="1659804" h="1070573">
                <a:moveTo>
                  <a:pt x="0" y="0"/>
                </a:moveTo>
                <a:lnTo>
                  <a:pt x="1659803" y="0"/>
                </a:lnTo>
                <a:lnTo>
                  <a:pt x="1659803" y="1070573"/>
                </a:lnTo>
                <a:lnTo>
                  <a:pt x="0" y="10705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24" name="Freeform 24"/>
          <p:cNvSpPr/>
          <p:nvPr/>
        </p:nvSpPr>
        <p:spPr>
          <a:xfrm>
            <a:off x="14926671" y="6627721"/>
            <a:ext cx="1220799" cy="1302186"/>
          </a:xfrm>
          <a:custGeom>
            <a:avLst/>
            <a:gdLst/>
            <a:ahLst/>
            <a:cxnLst/>
            <a:rect l="l" t="t" r="r" b="b"/>
            <a:pathLst>
              <a:path w="1220799" h="1302186">
                <a:moveTo>
                  <a:pt x="0" y="0"/>
                </a:moveTo>
                <a:lnTo>
                  <a:pt x="1220799" y="0"/>
                </a:lnTo>
                <a:lnTo>
                  <a:pt x="1220799" y="1302186"/>
                </a:lnTo>
                <a:lnTo>
                  <a:pt x="0" y="13021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25" name="TextBox 25"/>
          <p:cNvSpPr txBox="1"/>
          <p:nvPr/>
        </p:nvSpPr>
        <p:spPr>
          <a:xfrm>
            <a:off x="1280869" y="5589496"/>
            <a:ext cx="2899073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60"/>
              </a:lnSpc>
              <a:spcBef>
                <a:spcPct val="0"/>
              </a:spcBef>
            </a:pPr>
            <a:r>
              <a:rPr lang="en-US" sz="2900" b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FSF verkætlan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33804" y="4247396"/>
            <a:ext cx="793205" cy="525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</a:pPr>
            <a:r>
              <a:rPr lang="en-US" sz="2799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551762" y="5589496"/>
            <a:ext cx="2899073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Barnafótbóltur</a:t>
            </a:r>
          </a:p>
          <a:p>
            <a:pPr marL="0" lvl="0" indent="0" algn="ctr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U6-U11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609533" y="4247396"/>
            <a:ext cx="793205" cy="525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395"/>
              </a:lnSpc>
              <a:spcBef>
                <a:spcPct val="0"/>
              </a:spcBef>
            </a:pPr>
            <a:r>
              <a:rPr lang="en-US" sz="2799" u="none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832328" y="5589496"/>
            <a:ext cx="2899073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60"/>
              </a:lnSpc>
              <a:spcBef>
                <a:spcPct val="0"/>
              </a:spcBef>
            </a:pPr>
            <a:r>
              <a:rPr lang="en-US" sz="2900" b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Dystarhøpi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885262" y="4247396"/>
            <a:ext cx="793205" cy="525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395"/>
              </a:lnSpc>
              <a:spcBef>
                <a:spcPct val="0"/>
              </a:spcBef>
            </a:pPr>
            <a:r>
              <a:rPr lang="en-US" sz="2799" u="none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108057" y="5589496"/>
            <a:ext cx="2899073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60"/>
              </a:lnSpc>
              <a:spcBef>
                <a:spcPct val="0"/>
              </a:spcBef>
            </a:pPr>
            <a:r>
              <a:rPr lang="en-US" sz="2900" b="1">
                <a:solidFill>
                  <a:srgbClr val="3D24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Børnini eiga  dystardagin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160991" y="4247396"/>
            <a:ext cx="793205" cy="525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395"/>
              </a:lnSpc>
              <a:spcBef>
                <a:spcPct val="0"/>
              </a:spcBef>
            </a:pPr>
            <a:r>
              <a:rPr lang="en-US" sz="2799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4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432112" y="1948977"/>
            <a:ext cx="9242428" cy="705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7"/>
              </a:lnSpc>
            </a:pPr>
            <a:r>
              <a:rPr lang="en-US" sz="5199" b="1" dirty="0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Fair Play </a:t>
            </a:r>
            <a:r>
              <a:rPr lang="en-US" sz="5199" b="1" dirty="0" err="1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í</a:t>
            </a:r>
            <a:r>
              <a:rPr lang="en-US" sz="5199" b="1" dirty="0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 </a:t>
            </a:r>
            <a:r>
              <a:rPr lang="en-US" sz="5199" b="1" dirty="0" err="1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barnahædd</a:t>
            </a:r>
            <a:r>
              <a:rPr lang="en-US" sz="5199" b="1" dirty="0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042337" y="1207453"/>
            <a:ext cx="8021978" cy="705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7"/>
              </a:lnSpc>
            </a:pPr>
            <a:r>
              <a:rPr lang="en-US" sz="5199" dirty="0" err="1">
                <a:solidFill>
                  <a:srgbClr val="000000"/>
                </a:solidFill>
                <a:latin typeface="Montserrat 1 Extra-Light"/>
                <a:ea typeface="Montserrat 1 Extra-Light"/>
                <a:cs typeface="Montserrat 1 Extra-Light"/>
                <a:sym typeface="Montserrat 1 Extra-Light"/>
              </a:rPr>
              <a:t>Átak</a:t>
            </a:r>
            <a:endParaRPr lang="en-US" sz="5199" dirty="0">
              <a:solidFill>
                <a:srgbClr val="000000"/>
              </a:solidFill>
              <a:latin typeface="Montserrat 1 Extra-Light"/>
              <a:ea typeface="Montserrat 1 Extra-Light"/>
              <a:cs typeface="Montserrat 1 Extra-Light"/>
              <a:sym typeface="Montserrat 1 Extra-Light"/>
            </a:endParaRPr>
          </a:p>
        </p:txBody>
      </p:sp>
      <p:grpSp>
        <p:nvGrpSpPr>
          <p:cNvPr id="36" name="Group 36"/>
          <p:cNvGrpSpPr/>
          <p:nvPr/>
        </p:nvGrpSpPr>
        <p:grpSpPr>
          <a:xfrm>
            <a:off x="1055497" y="9151473"/>
            <a:ext cx="3376615" cy="515280"/>
            <a:chOff x="0" y="0"/>
            <a:chExt cx="4502154" cy="68704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6395" y="2082832"/>
            <a:ext cx="4924811" cy="3628669"/>
            <a:chOff x="0" y="0"/>
            <a:chExt cx="6566415" cy="4838225"/>
          </a:xfrm>
        </p:grpSpPr>
        <p:sp>
          <p:nvSpPr>
            <p:cNvPr id="3" name="Freeform 3"/>
            <p:cNvSpPr/>
            <p:nvPr/>
          </p:nvSpPr>
          <p:spPr>
            <a:xfrm flipH="1">
              <a:off x="0" y="0"/>
              <a:ext cx="6566415" cy="4838225"/>
            </a:xfrm>
            <a:custGeom>
              <a:avLst/>
              <a:gdLst/>
              <a:ahLst/>
              <a:cxnLst/>
              <a:rect l="l" t="t" r="r" b="b"/>
              <a:pathLst>
                <a:path w="6566415" h="4838225">
                  <a:moveTo>
                    <a:pt x="6566415" y="0"/>
                  </a:moveTo>
                  <a:lnTo>
                    <a:pt x="0" y="0"/>
                  </a:lnTo>
                  <a:lnTo>
                    <a:pt x="0" y="4838225"/>
                  </a:lnTo>
                  <a:lnTo>
                    <a:pt x="6566415" y="4838225"/>
                  </a:lnTo>
                  <a:lnTo>
                    <a:pt x="6566415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08" r="-208"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29893" y="1079149"/>
              <a:ext cx="4107659" cy="1760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68"/>
                </a:lnSpc>
              </a:pPr>
              <a:r>
                <a:rPr lang="en-US" sz="162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Dystardagur er okkara dagur, har vit spæla, stuttleika okkum og læra av royndunum á vøllinum.</a:t>
              </a:r>
            </a:p>
            <a:p>
              <a:pPr algn="ctr">
                <a:lnSpc>
                  <a:spcPts val="1512"/>
                </a:lnSpc>
              </a:pPr>
              <a:endParaRPr lang="en-US" sz="162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3165952" y="5882579"/>
            <a:ext cx="2998106" cy="3510787"/>
          </a:xfrm>
          <a:custGeom>
            <a:avLst/>
            <a:gdLst/>
            <a:ahLst/>
            <a:cxnLst/>
            <a:rect l="l" t="t" r="r" b="b"/>
            <a:pathLst>
              <a:path w="2998106" h="3510787">
                <a:moveTo>
                  <a:pt x="0" y="0"/>
                </a:moveTo>
                <a:lnTo>
                  <a:pt x="2998106" y="0"/>
                </a:lnTo>
                <a:lnTo>
                  <a:pt x="2998106" y="3510787"/>
                </a:lnTo>
                <a:lnTo>
                  <a:pt x="0" y="35107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6" name="TextBox 6"/>
          <p:cNvSpPr txBox="1"/>
          <p:nvPr/>
        </p:nvSpPr>
        <p:spPr>
          <a:xfrm>
            <a:off x="1028700" y="1665481"/>
            <a:ext cx="8784442" cy="5598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807"/>
              </a:lnSpc>
            </a:pPr>
            <a:r>
              <a:rPr lang="en-US" sz="11390" dirty="0" err="1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Spæligleði</a:t>
            </a:r>
            <a:r>
              <a:rPr lang="en-US" sz="11390" dirty="0">
                <a:solidFill>
                  <a:srgbClr val="000000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 </a:t>
            </a:r>
          </a:p>
          <a:p>
            <a:pPr marL="0" lvl="0" indent="0" algn="l">
              <a:lnSpc>
                <a:spcPts val="14807"/>
              </a:lnSpc>
            </a:pPr>
            <a:r>
              <a:rPr lang="en-US" sz="11390" dirty="0" err="1">
                <a:solidFill>
                  <a:srgbClr val="C6D93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Trivnaður</a:t>
            </a:r>
            <a:r>
              <a:rPr lang="en-US" sz="11390" dirty="0">
                <a:solidFill>
                  <a:srgbClr val="000000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 </a:t>
            </a:r>
          </a:p>
          <a:p>
            <a:pPr marL="0" lvl="0" indent="0" algn="l">
              <a:lnSpc>
                <a:spcPts val="14807"/>
              </a:lnSpc>
            </a:pPr>
            <a:r>
              <a:rPr lang="en-US" sz="11390" dirty="0">
                <a:solidFill>
                  <a:srgbClr val="DA1B60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Menning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55497" y="9151473"/>
            <a:ext cx="3376615" cy="515280"/>
            <a:chOff x="0" y="0"/>
            <a:chExt cx="4502154" cy="6870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435785" flipH="1">
            <a:off x="5289971" y="5197066"/>
            <a:ext cx="464576" cy="1139715"/>
          </a:xfrm>
          <a:custGeom>
            <a:avLst/>
            <a:gdLst/>
            <a:ahLst/>
            <a:cxnLst/>
            <a:rect l="l" t="t" r="r" b="b"/>
            <a:pathLst>
              <a:path w="1113549" h="2405507">
                <a:moveTo>
                  <a:pt x="1113549" y="0"/>
                </a:moveTo>
                <a:lnTo>
                  <a:pt x="0" y="0"/>
                </a:lnTo>
                <a:lnTo>
                  <a:pt x="0" y="2405508"/>
                </a:lnTo>
                <a:lnTo>
                  <a:pt x="1113549" y="2405508"/>
                </a:lnTo>
                <a:lnTo>
                  <a:pt x="1113549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3" name="Freeform 3"/>
          <p:cNvSpPr/>
          <p:nvPr/>
        </p:nvSpPr>
        <p:spPr>
          <a:xfrm>
            <a:off x="9264834" y="7568095"/>
            <a:ext cx="1392713" cy="1340486"/>
          </a:xfrm>
          <a:custGeom>
            <a:avLst/>
            <a:gdLst/>
            <a:ahLst/>
            <a:cxnLst/>
            <a:rect l="l" t="t" r="r" b="b"/>
            <a:pathLst>
              <a:path w="1392713" h="1340486">
                <a:moveTo>
                  <a:pt x="0" y="0"/>
                </a:moveTo>
                <a:lnTo>
                  <a:pt x="1392713" y="0"/>
                </a:lnTo>
                <a:lnTo>
                  <a:pt x="1392713" y="1340486"/>
                </a:lnTo>
                <a:lnTo>
                  <a:pt x="0" y="13404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4" name="TextBox 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352800" y="2943609"/>
            <a:ext cx="8749322" cy="2083172"/>
            <a:chOff x="0" y="-76200"/>
            <a:chExt cx="11665763" cy="2777563"/>
          </a:xfrm>
        </p:grpSpPr>
        <p:sp>
          <p:nvSpPr>
            <p:cNvPr id="6" name="TextBox 6"/>
            <p:cNvSpPr txBox="1"/>
            <p:nvPr/>
          </p:nvSpPr>
          <p:spPr>
            <a:xfrm>
              <a:off x="0" y="101847"/>
              <a:ext cx="2301326" cy="2599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895"/>
                </a:lnSpc>
              </a:pPr>
              <a:r>
                <a:rPr lang="en-US" sz="13299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94241" y="712893"/>
              <a:ext cx="8571522" cy="1674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Hvørjar</a:t>
              </a:r>
              <a:r>
                <a:rPr lang="en-US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avbjóðingar</a:t>
              </a:r>
              <a:r>
                <a:rPr lang="en-US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eru</a:t>
              </a:r>
              <a:r>
                <a:rPr lang="en-US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?</a:t>
              </a:r>
            </a:p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Hvørjar</a:t>
              </a:r>
              <a:r>
                <a:rPr lang="en-US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broytingar</a:t>
              </a:r>
              <a:r>
                <a:rPr lang="en-US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ynskja</a:t>
              </a:r>
              <a:r>
                <a:rPr lang="en-US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vit?</a:t>
              </a:r>
            </a:p>
            <a:p>
              <a:pPr marL="518160" lvl="1" indent="-259080" algn="l">
                <a:lnSpc>
                  <a:spcPts val="33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Hvat</a:t>
              </a:r>
              <a:r>
                <a:rPr lang="en-US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skulu</a:t>
              </a:r>
              <a:r>
                <a:rPr lang="en-US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vit </a:t>
              </a: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fokusera</a:t>
              </a:r>
              <a:r>
                <a:rPr lang="en-US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á?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094241" y="-76200"/>
              <a:ext cx="8571522" cy="780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7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Hvør</a:t>
              </a:r>
              <a:r>
                <a:rPr lang="en-US" sz="2800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er </a:t>
              </a:r>
              <a:r>
                <a:rPr lang="en-US" sz="28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støðan</a:t>
              </a:r>
              <a:r>
                <a:rPr lang="en-US" sz="2800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?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975915" y="7510945"/>
            <a:ext cx="6428642" cy="1411854"/>
            <a:chOff x="0" y="-76200"/>
            <a:chExt cx="8571522" cy="188247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712894"/>
              <a:ext cx="8571522" cy="1093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r>
                <a:rPr lang="en-US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Kanna </a:t>
              </a: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breitt</a:t>
              </a:r>
              <a:r>
                <a:rPr lang="en-US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hvør</a:t>
              </a:r>
              <a:r>
                <a:rPr lang="en-US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støðan</a:t>
              </a:r>
              <a:r>
                <a:rPr lang="en-US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er </a:t>
              </a: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í</a:t>
              </a:r>
              <a:r>
                <a:rPr lang="en-US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dag</a:t>
              </a:r>
              <a:endParaRPr lang="en-US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endParaRPr>
            </a:p>
            <a:p>
              <a:pPr marL="518160" lvl="1" indent="-259080" algn="l">
                <a:lnSpc>
                  <a:spcPts val="33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Spurnakanning</a:t>
              </a:r>
              <a:endParaRPr lang="en-US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571522" cy="780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7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LÝSA </a:t>
              </a:r>
              <a:r>
                <a:rPr lang="en-US" sz="28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støðuna</a:t>
              </a:r>
              <a:endParaRPr lang="en-US" sz="2800" dirty="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55497" y="9151473"/>
            <a:ext cx="3376615" cy="515280"/>
            <a:chOff x="0" y="0"/>
            <a:chExt cx="4502154" cy="6870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  <p:sp>
        <p:nvSpPr>
          <p:cNvPr id="15" name="Freeform 15"/>
          <p:cNvSpPr/>
          <p:nvPr/>
        </p:nvSpPr>
        <p:spPr>
          <a:xfrm rot="-1435785" flipH="1">
            <a:off x="7297777" y="7474737"/>
            <a:ext cx="464576" cy="1139715"/>
          </a:xfrm>
          <a:custGeom>
            <a:avLst/>
            <a:gdLst/>
            <a:ahLst/>
            <a:cxnLst/>
            <a:rect l="l" t="t" r="r" b="b"/>
            <a:pathLst>
              <a:path w="1113549" h="2405507">
                <a:moveTo>
                  <a:pt x="1113550" y="0"/>
                </a:moveTo>
                <a:lnTo>
                  <a:pt x="0" y="0"/>
                </a:lnTo>
                <a:lnTo>
                  <a:pt x="0" y="2405508"/>
                </a:lnTo>
                <a:lnTo>
                  <a:pt x="1113550" y="2405508"/>
                </a:lnTo>
                <a:lnTo>
                  <a:pt x="111355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grpSp>
        <p:nvGrpSpPr>
          <p:cNvPr id="17" name="Group 17"/>
          <p:cNvGrpSpPr/>
          <p:nvPr/>
        </p:nvGrpSpPr>
        <p:grpSpPr>
          <a:xfrm>
            <a:off x="7443226" y="5233147"/>
            <a:ext cx="6428642" cy="1411854"/>
            <a:chOff x="0" y="-76200"/>
            <a:chExt cx="8571522" cy="1882471"/>
          </a:xfrm>
        </p:grpSpPr>
        <p:sp>
          <p:nvSpPr>
            <p:cNvPr id="18" name="TextBox 18"/>
            <p:cNvSpPr txBox="1"/>
            <p:nvPr/>
          </p:nvSpPr>
          <p:spPr>
            <a:xfrm>
              <a:off x="0" y="712894"/>
              <a:ext cx="8571522" cy="1093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Barnafótbólt</a:t>
              </a:r>
              <a:endParaRPr lang="en-US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endParaRPr>
            </a:p>
            <a:p>
              <a:pPr marL="518160" lvl="1" indent="-259080" algn="l">
                <a:lnSpc>
                  <a:spcPts val="33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Tað</a:t>
              </a:r>
              <a:r>
                <a:rPr lang="en-US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góða</a:t>
              </a:r>
              <a:r>
                <a:rPr lang="en-US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dystarumhvørvið</a:t>
              </a:r>
              <a:endParaRPr lang="en-US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8571522" cy="780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7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Tørvur</a:t>
              </a:r>
              <a:r>
                <a:rPr lang="en-US" sz="2800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at seta </a:t>
              </a:r>
              <a:r>
                <a:rPr lang="en-US" sz="28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sjóneyku</a:t>
              </a:r>
              <a:r>
                <a:rPr lang="en-US" sz="2800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á</a:t>
              </a:r>
            </a:p>
          </p:txBody>
        </p:sp>
      </p:grpSp>
      <p:sp>
        <p:nvSpPr>
          <p:cNvPr id="26" name="TextBox 3">
            <a:extLst>
              <a:ext uri="{FF2B5EF4-FFF2-40B4-BE49-F238E27FC236}">
                <a16:creationId xmlns:a16="http://schemas.microsoft.com/office/drawing/2014/main" id="{5D23E585-0FB3-5805-8EF1-1390FDEBD7CC}"/>
              </a:ext>
            </a:extLst>
          </p:cNvPr>
          <p:cNvSpPr txBox="1"/>
          <p:nvPr/>
        </p:nvSpPr>
        <p:spPr>
          <a:xfrm>
            <a:off x="1031494" y="1907132"/>
            <a:ext cx="1107062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07"/>
              </a:lnSpc>
            </a:pPr>
            <a:r>
              <a:rPr lang="en-US" sz="5199" b="1" dirty="0" err="1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Tilgongdin</a:t>
            </a:r>
            <a:r>
              <a:rPr lang="en-US" sz="5199" b="1" dirty="0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 </a:t>
            </a:r>
            <a:r>
              <a:rPr lang="en-US" sz="5199" b="1" dirty="0" err="1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til</a:t>
            </a:r>
            <a:r>
              <a:rPr lang="en-US" sz="5199" b="1" dirty="0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 </a:t>
            </a:r>
            <a:r>
              <a:rPr lang="en-US" sz="5199" b="1" dirty="0" err="1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átakið</a:t>
            </a:r>
            <a:endParaRPr lang="en-US" sz="5199" b="1" dirty="0">
              <a:solidFill>
                <a:srgbClr val="3D2466"/>
              </a:solidFill>
              <a:latin typeface="Montserrat 1 Ultra-Bold"/>
              <a:ea typeface="Montserrat 1 Ultra-Bold"/>
              <a:cs typeface="Montserrat 1 Ultra-Bold"/>
              <a:sym typeface="Montserrat 1 Ultra-Bold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65AC397F-1E3A-CC5A-6CB5-8272FDB27536}"/>
              </a:ext>
            </a:extLst>
          </p:cNvPr>
          <p:cNvSpPr txBox="1"/>
          <p:nvPr/>
        </p:nvSpPr>
        <p:spPr>
          <a:xfrm>
            <a:off x="1031495" y="1207453"/>
            <a:ext cx="8021978" cy="705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7"/>
              </a:lnSpc>
            </a:pPr>
            <a:r>
              <a:rPr lang="en-US" sz="5199" dirty="0" err="1">
                <a:solidFill>
                  <a:srgbClr val="3D2466"/>
                </a:solidFill>
                <a:latin typeface="Montserrat 1 Extra-Light"/>
                <a:ea typeface="Montserrat 1 Extra-Light"/>
                <a:cs typeface="Montserrat 1 Extra-Light"/>
                <a:sym typeface="Montserrat 1 Extra-Light"/>
              </a:rPr>
              <a:t>Grundarlag</a:t>
            </a:r>
            <a:endParaRPr lang="en-US" sz="5199" dirty="0">
              <a:solidFill>
                <a:srgbClr val="3D2466"/>
              </a:solidFill>
              <a:latin typeface="Montserrat 1 Extra-Light"/>
              <a:ea typeface="Montserrat 1 Extra-Light"/>
              <a:cs typeface="Montserrat 1 Extra-Light"/>
              <a:sym typeface="Montserrat 1 Extra-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84379" y="3022600"/>
            <a:ext cx="14912379" cy="10531868"/>
          </a:xfrm>
          <a:custGeom>
            <a:avLst/>
            <a:gdLst/>
            <a:ahLst/>
            <a:cxnLst/>
            <a:rect l="l" t="t" r="r" b="b"/>
            <a:pathLst>
              <a:path w="14912379" h="10531868">
                <a:moveTo>
                  <a:pt x="0" y="0"/>
                </a:moveTo>
                <a:lnTo>
                  <a:pt x="14912379" y="0"/>
                </a:lnTo>
                <a:lnTo>
                  <a:pt x="14912379" y="10531868"/>
                </a:lnTo>
                <a:lnTo>
                  <a:pt x="0" y="105318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3" name="TextBox 3"/>
          <p:cNvSpPr txBox="1"/>
          <p:nvPr/>
        </p:nvSpPr>
        <p:spPr>
          <a:xfrm>
            <a:off x="1031495" y="1907132"/>
            <a:ext cx="8021978" cy="705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7"/>
              </a:lnSpc>
            </a:pPr>
            <a:r>
              <a:rPr lang="en-US" sz="5199" b="1" dirty="0" err="1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Núverandi</a:t>
            </a:r>
            <a:r>
              <a:rPr lang="en-US" sz="5199" b="1" dirty="0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 </a:t>
            </a:r>
            <a:r>
              <a:rPr lang="en-US" sz="5199" b="1" dirty="0" err="1">
                <a:solidFill>
                  <a:srgbClr val="3D2466"/>
                </a:solidFill>
                <a:latin typeface="Montserrat 1 Ultra-Bold"/>
                <a:ea typeface="Montserrat 1 Ultra-Bold"/>
                <a:cs typeface="Montserrat 1 Ultra-Bold"/>
                <a:sym typeface="Montserrat 1 Ultra-Bold"/>
              </a:rPr>
              <a:t>avbjóðing</a:t>
            </a:r>
            <a:endParaRPr lang="en-US" sz="5199" b="1" dirty="0">
              <a:solidFill>
                <a:srgbClr val="3D2466"/>
              </a:solidFill>
              <a:latin typeface="Montserrat 1 Ultra-Bold"/>
              <a:ea typeface="Montserrat 1 Ultra-Bold"/>
              <a:cs typeface="Montserrat 1 Ultra-Bold"/>
              <a:sym typeface="Montserrat 1 Ultra-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31495" y="1207453"/>
            <a:ext cx="8021978" cy="705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7"/>
              </a:lnSpc>
            </a:pPr>
            <a:r>
              <a:rPr lang="en-US" sz="5199" dirty="0" err="1">
                <a:solidFill>
                  <a:srgbClr val="3D2466"/>
                </a:solidFill>
                <a:latin typeface="Montserrat 1 Extra-Light"/>
                <a:ea typeface="Montserrat 1 Extra-Light"/>
                <a:cs typeface="Montserrat 1 Extra-Light"/>
                <a:sym typeface="Montserrat 1 Extra-Light"/>
              </a:rPr>
              <a:t>Grundarlag</a:t>
            </a:r>
            <a:endParaRPr lang="en-US" sz="5199" dirty="0">
              <a:solidFill>
                <a:srgbClr val="3D2466"/>
              </a:solidFill>
              <a:latin typeface="Montserrat 1 Extra-Light"/>
              <a:ea typeface="Montserrat 1 Extra-Light"/>
              <a:cs typeface="Montserrat 1 Extra-Light"/>
              <a:sym typeface="Montserrat 1 Extra-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55497" y="9151473"/>
            <a:ext cx="3376615" cy="515280"/>
            <a:chOff x="0" y="0"/>
            <a:chExt cx="4502154" cy="6870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8" name="Freeform 8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55497" y="3117850"/>
            <a:ext cx="11569700" cy="908685"/>
            <a:chOff x="0" y="0"/>
            <a:chExt cx="15426267" cy="121158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8575"/>
              <a:ext cx="1831183" cy="118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600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01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795454" y="-47625"/>
              <a:ext cx="13595084" cy="613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Ov </a:t>
              </a:r>
              <a:r>
                <a:rPr lang="en-US" sz="27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nógv</a:t>
              </a:r>
              <a:r>
                <a:rPr lang="en-US" sz="27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fokus</a:t>
              </a:r>
              <a:r>
                <a:rPr lang="en-US" sz="27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á </a:t>
              </a:r>
              <a:r>
                <a:rPr lang="en-US" sz="27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úrslitið</a:t>
              </a:r>
              <a:r>
                <a:rPr lang="en-US" sz="27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heldur</a:t>
              </a:r>
              <a:r>
                <a:rPr lang="en-US" sz="27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enn</a:t>
              </a:r>
              <a:r>
                <a:rPr lang="en-US" sz="27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á </a:t>
              </a:r>
              <a:r>
                <a:rPr lang="en-US" sz="27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spæligleðina</a:t>
              </a:r>
              <a:endParaRPr lang="en-US" sz="2799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831183" y="657225"/>
              <a:ext cx="13595084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Dystarúrslitið og málúrtøkan er í miðdepli heldur enn sjálvt spælið og at hava tað stuttligt saman.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55497" y="4433446"/>
            <a:ext cx="11569700" cy="908685"/>
            <a:chOff x="0" y="0"/>
            <a:chExt cx="15426267" cy="121158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28575"/>
              <a:ext cx="1831183" cy="118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6000" dirty="0">
                  <a:solidFill>
                    <a:srgbClr val="DA1B60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02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31183" y="-47625"/>
              <a:ext cx="13595084" cy="613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Ov </a:t>
              </a:r>
              <a:r>
                <a:rPr lang="en-US" sz="27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nógv</a:t>
              </a:r>
              <a:r>
                <a:rPr lang="en-US" sz="27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órógv</a:t>
              </a:r>
              <a:r>
                <a:rPr lang="en-US" sz="27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frá</a:t>
              </a:r>
              <a:r>
                <a:rPr lang="en-US" sz="27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síðulinjuni</a:t>
              </a:r>
              <a:endParaRPr lang="en-US" sz="2799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31183" y="577215"/>
              <a:ext cx="13595084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Óneyðugt trýst frá teimum vaksnu, sum blanda seg uppí fría spælið hjá barninum.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55497" y="5749043"/>
            <a:ext cx="14073262" cy="908685"/>
            <a:chOff x="0" y="0"/>
            <a:chExt cx="18764349" cy="1211580"/>
          </a:xfrm>
        </p:grpSpPr>
        <p:sp>
          <p:nvSpPr>
            <p:cNvPr id="18" name="TextBox 18"/>
            <p:cNvSpPr txBox="1"/>
            <p:nvPr/>
          </p:nvSpPr>
          <p:spPr>
            <a:xfrm>
              <a:off x="0" y="28575"/>
              <a:ext cx="1831183" cy="118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6000">
                  <a:solidFill>
                    <a:srgbClr val="A9C832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03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831183" y="-7665"/>
              <a:ext cx="7709722" cy="613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831183" y="-47625"/>
              <a:ext cx="16933167" cy="613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Ógreiðir karmar og leiðreglur um tað góða dystarumhvørvið fyri børn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831183" y="577215"/>
              <a:ext cx="13595084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Mangla </a:t>
              </a:r>
              <a:r>
                <a:rPr lang="en-US" sz="1400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felagsleiðreglur</a:t>
              </a:r>
              <a:r>
                <a:rPr lang="en-US" sz="1400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um, </a:t>
              </a:r>
              <a:r>
                <a:rPr lang="en-US" sz="1400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hvussu</a:t>
              </a:r>
              <a:r>
                <a:rPr lang="en-US" sz="1400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vit </a:t>
              </a:r>
              <a:r>
                <a:rPr lang="en-US" sz="1400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tosa</a:t>
              </a:r>
              <a:r>
                <a:rPr lang="en-US" sz="1400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og</a:t>
              </a:r>
              <a:r>
                <a:rPr lang="en-US" sz="1400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bera</a:t>
              </a:r>
              <a:r>
                <a:rPr lang="en-US" sz="1400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okkum</a:t>
              </a:r>
              <a:r>
                <a:rPr lang="en-US" sz="1400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at </a:t>
              </a:r>
              <a:r>
                <a:rPr lang="en-US" sz="1400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í</a:t>
              </a:r>
              <a:r>
                <a:rPr lang="en-US" sz="1400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fótbóltsumhvørvinum</a:t>
              </a:r>
              <a:r>
                <a:rPr lang="en-US" sz="1400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– </a:t>
              </a:r>
              <a:r>
                <a:rPr lang="en-US" sz="1400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serliga</a:t>
              </a:r>
              <a:r>
                <a:rPr lang="en-US" sz="1400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í</a:t>
              </a:r>
              <a:r>
                <a:rPr lang="en-US" sz="1400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dystarhøpi</a:t>
              </a:r>
              <a:r>
                <a:rPr lang="en-US" sz="1400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55497" y="7064639"/>
            <a:ext cx="13166704" cy="908685"/>
            <a:chOff x="0" y="0"/>
            <a:chExt cx="17555605" cy="1211580"/>
          </a:xfrm>
        </p:grpSpPr>
        <p:sp>
          <p:nvSpPr>
            <p:cNvPr id="23" name="TextBox 23"/>
            <p:cNvSpPr txBox="1"/>
            <p:nvPr/>
          </p:nvSpPr>
          <p:spPr>
            <a:xfrm>
              <a:off x="0" y="28575"/>
              <a:ext cx="1831183" cy="118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6000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04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831183" y="-47625"/>
              <a:ext cx="10075390" cy="613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Ógreiðir leiklutir og ábyrgd á síðulinjuni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831183" y="623378"/>
              <a:ext cx="15724422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Ógreitt hvør eigur at ganga undan og vera ein fyrimynd, og hvussu ymisku aktørarnir skulu virka sum fyrimynd.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742935" y="674860"/>
            <a:ext cx="12798869" cy="8937280"/>
            <a:chOff x="0" y="0"/>
            <a:chExt cx="660400" cy="4611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461149"/>
            </a:xfrm>
            <a:custGeom>
              <a:avLst/>
              <a:gdLst/>
              <a:ahLst/>
              <a:cxnLst/>
              <a:rect l="l" t="t" r="r" b="b"/>
              <a:pathLst>
                <a:path w="660400" h="461149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0691"/>
                  </a:cubicBezTo>
                  <a:lnTo>
                    <a:pt x="660400" y="461149"/>
                  </a:lnTo>
                  <a:lnTo>
                    <a:pt x="0" y="461149"/>
                  </a:lnTo>
                  <a:lnTo>
                    <a:pt x="0" y="320795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ln w="66675" cap="sq">
              <a:solidFill>
                <a:srgbClr val="C6D936">
                  <a:alpha val="20784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da-F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8900"/>
              <a:ext cx="660400" cy="372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28610" y="2312620"/>
            <a:ext cx="5855779" cy="6141529"/>
            <a:chOff x="0" y="0"/>
            <a:chExt cx="7807706" cy="8188706"/>
          </a:xfrm>
        </p:grpSpPr>
        <p:sp>
          <p:nvSpPr>
            <p:cNvPr id="6" name="Freeform 6"/>
            <p:cNvSpPr/>
            <p:nvPr/>
          </p:nvSpPr>
          <p:spPr>
            <a:xfrm>
              <a:off x="0" y="381000"/>
              <a:ext cx="7807706" cy="7807706"/>
            </a:xfrm>
            <a:custGeom>
              <a:avLst/>
              <a:gdLst/>
              <a:ahLst/>
              <a:cxnLst/>
              <a:rect l="l" t="t" r="r" b="b"/>
              <a:pathLst>
                <a:path w="7807706" h="7807706">
                  <a:moveTo>
                    <a:pt x="0" y="0"/>
                  </a:moveTo>
                  <a:lnTo>
                    <a:pt x="7807706" y="0"/>
                  </a:lnTo>
                  <a:lnTo>
                    <a:pt x="7807706" y="7807706"/>
                  </a:lnTo>
                  <a:lnTo>
                    <a:pt x="0" y="7807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7807706" cy="7807706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297750" y="1541701"/>
              <a:ext cx="5212206" cy="549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5"/>
                </a:lnSpc>
              </a:pPr>
              <a:r>
                <a:rPr lang="en-US" sz="2799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YNSKJANDI BROYTING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680562" y="2965027"/>
              <a:ext cx="4446582" cy="462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576736" y="2730796"/>
              <a:ext cx="2654234" cy="3108113"/>
            </a:xfrm>
            <a:custGeom>
              <a:avLst/>
              <a:gdLst/>
              <a:ahLst/>
              <a:cxnLst/>
              <a:rect l="l" t="t" r="r" b="b"/>
              <a:pathLst>
                <a:path w="2654234" h="3108113">
                  <a:moveTo>
                    <a:pt x="0" y="0"/>
                  </a:moveTo>
                  <a:lnTo>
                    <a:pt x="2654234" y="0"/>
                  </a:lnTo>
                  <a:lnTo>
                    <a:pt x="2654234" y="3108113"/>
                  </a:lnTo>
                  <a:lnTo>
                    <a:pt x="0" y="3108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197129" y="6262859"/>
            <a:ext cx="8359934" cy="1537335"/>
            <a:chOff x="0" y="0"/>
            <a:chExt cx="11146579" cy="2049780"/>
          </a:xfrm>
        </p:grpSpPr>
        <p:sp>
          <p:nvSpPr>
            <p:cNvPr id="14" name="Freeform 14"/>
            <p:cNvSpPr/>
            <p:nvPr/>
          </p:nvSpPr>
          <p:spPr>
            <a:xfrm>
              <a:off x="0" y="118698"/>
              <a:ext cx="1621658" cy="1621658"/>
            </a:xfrm>
            <a:custGeom>
              <a:avLst/>
              <a:gdLst/>
              <a:ahLst/>
              <a:cxnLst/>
              <a:rect l="l" t="t" r="r" b="b"/>
              <a:pathLst>
                <a:path w="1621658" h="1621658">
                  <a:moveTo>
                    <a:pt x="0" y="0"/>
                  </a:moveTo>
                  <a:lnTo>
                    <a:pt x="1621658" y="0"/>
                  </a:lnTo>
                  <a:lnTo>
                    <a:pt x="1621658" y="1621658"/>
                  </a:lnTo>
                  <a:lnTo>
                    <a:pt x="0" y="1621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0" y="0"/>
              <a:ext cx="1621658" cy="162165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A1B60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362775" y="274957"/>
              <a:ext cx="951173" cy="1071745"/>
            </a:xfrm>
            <a:custGeom>
              <a:avLst/>
              <a:gdLst/>
              <a:ahLst/>
              <a:cxnLst/>
              <a:rect l="l" t="t" r="r" b="b"/>
              <a:pathLst>
                <a:path w="951173" h="1071745">
                  <a:moveTo>
                    <a:pt x="0" y="0"/>
                  </a:moveTo>
                  <a:lnTo>
                    <a:pt x="951173" y="0"/>
                  </a:lnTo>
                  <a:lnTo>
                    <a:pt x="951173" y="1071745"/>
                  </a:lnTo>
                  <a:lnTo>
                    <a:pt x="0" y="1071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21658" y="347347"/>
              <a:ext cx="1878998" cy="988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600"/>
                </a:lnSpc>
              </a:pPr>
              <a:r>
                <a:rPr lang="en-US" sz="5000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04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148060" y="770645"/>
              <a:ext cx="6998519" cy="1079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Kunning og vitan um, hvat børnini fáa burturúr at spæla dyst, tá endamálið ikki er at vinna og kappast í barnafótbólti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148060" y="247650"/>
              <a:ext cx="6998519" cy="1802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Greitt</a:t>
              </a:r>
              <a:r>
                <a:rPr lang="en-US" sz="2400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24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hví</a:t>
              </a:r>
              <a:r>
                <a:rPr lang="en-US" sz="2400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24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børn</a:t>
              </a:r>
              <a:r>
                <a:rPr lang="en-US" sz="2400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24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spæla</a:t>
              </a:r>
              <a:r>
                <a:rPr lang="en-US" sz="2400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24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dyst</a:t>
              </a:r>
              <a:endParaRPr lang="en-US" sz="2400" dirty="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endParaRPr>
            </a:p>
            <a:p>
              <a:pPr algn="l">
                <a:lnSpc>
                  <a:spcPts val="2519"/>
                </a:lnSpc>
              </a:pPr>
              <a:endParaRPr lang="en-US" sz="2400" dirty="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endParaRPr>
            </a:p>
            <a:p>
              <a:pPr algn="l">
                <a:lnSpc>
                  <a:spcPts val="2519"/>
                </a:lnSpc>
              </a:pPr>
              <a:endParaRPr lang="en-US" sz="2400" dirty="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endParaRPr>
            </a:p>
            <a:p>
              <a:pPr algn="l">
                <a:lnSpc>
                  <a:spcPts val="2519"/>
                </a:lnSpc>
                <a:spcBef>
                  <a:spcPct val="0"/>
                </a:spcBef>
              </a:pPr>
              <a:endParaRPr lang="en-US" sz="2400" dirty="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468659" y="7846028"/>
            <a:ext cx="8440520" cy="1216244"/>
            <a:chOff x="0" y="0"/>
            <a:chExt cx="11254027" cy="1621658"/>
          </a:xfrm>
        </p:grpSpPr>
        <p:grpSp>
          <p:nvGrpSpPr>
            <p:cNvPr id="23" name="Group 23"/>
            <p:cNvGrpSpPr/>
            <p:nvPr/>
          </p:nvGrpSpPr>
          <p:grpSpPr>
            <a:xfrm>
              <a:off x="160464" y="0"/>
              <a:ext cx="1621658" cy="1621658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7F8F4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729107" y="371910"/>
              <a:ext cx="1878998" cy="988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600"/>
                </a:lnSpc>
              </a:pPr>
              <a:endParaRPr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255508" y="795209"/>
              <a:ext cx="6998519" cy="710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Børnini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skulu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stuttleika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sær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,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fáa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góð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minnir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og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venja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seg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við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at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luttaka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í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fótbóltskappingum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255508" y="272214"/>
              <a:ext cx="6998519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Børnini</a:t>
              </a:r>
              <a:r>
                <a:rPr lang="en-US" sz="2400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24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eiga</a:t>
              </a:r>
              <a:r>
                <a:rPr lang="en-US" sz="2400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24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dystardagin</a:t>
              </a:r>
              <a:endParaRPr lang="en-US" sz="2400" dirty="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endParaRP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0" y="0"/>
              <a:ext cx="3567121" cy="1567739"/>
              <a:chOff x="0" y="0"/>
              <a:chExt cx="7744306" cy="34036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19348" y="131191"/>
                <a:ext cx="7394199" cy="3013837"/>
              </a:xfrm>
              <a:custGeom>
                <a:avLst/>
                <a:gdLst/>
                <a:ahLst/>
                <a:cxnLst/>
                <a:rect l="l" t="t" r="r" b="b"/>
                <a:pathLst>
                  <a:path w="7394199" h="3013837">
                    <a:moveTo>
                      <a:pt x="7394199" y="1643253"/>
                    </a:moveTo>
                    <a:cubicBezTo>
                      <a:pt x="7330191" y="1662049"/>
                      <a:pt x="7212842" y="1775841"/>
                      <a:pt x="7168392" y="1808226"/>
                    </a:cubicBezTo>
                    <a:cubicBezTo>
                      <a:pt x="6692905" y="2156079"/>
                      <a:pt x="6255009" y="2559939"/>
                      <a:pt x="5866262" y="3013837"/>
                    </a:cubicBezTo>
                    <a:cubicBezTo>
                      <a:pt x="5827146" y="2821813"/>
                      <a:pt x="6002279" y="2235581"/>
                      <a:pt x="5768980" y="2203069"/>
                    </a:cubicBezTo>
                    <a:cubicBezTo>
                      <a:pt x="3795813" y="2249678"/>
                      <a:pt x="1305064" y="2249297"/>
                      <a:pt x="50578" y="2205482"/>
                    </a:cubicBezTo>
                    <a:cubicBezTo>
                      <a:pt x="11970" y="1808988"/>
                      <a:pt x="-730" y="1411986"/>
                      <a:pt x="32" y="1013587"/>
                    </a:cubicBezTo>
                    <a:cubicBezTo>
                      <a:pt x="1213676" y="943864"/>
                      <a:pt x="3751317" y="928370"/>
                      <a:pt x="5771139" y="946023"/>
                    </a:cubicBezTo>
                    <a:cubicBezTo>
                      <a:pt x="5989071" y="902970"/>
                      <a:pt x="5812541" y="202565"/>
                      <a:pt x="5824352" y="0"/>
                    </a:cubicBezTo>
                    <a:cubicBezTo>
                      <a:pt x="6361308" y="537083"/>
                      <a:pt x="6882262" y="1080389"/>
                      <a:pt x="7394199" y="1643253"/>
                    </a:cubicBezTo>
                    <a:close/>
                  </a:path>
                </a:pathLst>
              </a:custGeom>
              <a:solidFill>
                <a:srgbClr val="F8F9F4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-15" y="-45"/>
                <a:ext cx="7744315" cy="3403631"/>
              </a:xfrm>
              <a:custGeom>
                <a:avLst/>
                <a:gdLst/>
                <a:ahLst/>
                <a:cxnLst/>
                <a:rect l="l" t="t" r="r" b="b"/>
                <a:pathLst>
                  <a:path w="7744315" h="3403631">
                    <a:moveTo>
                      <a:pt x="7454126" y="1393997"/>
                    </a:moveTo>
                    <a:cubicBezTo>
                      <a:pt x="8225397" y="1951527"/>
                      <a:pt x="7255371" y="2083480"/>
                      <a:pt x="6895199" y="2498897"/>
                    </a:cubicBezTo>
                    <a:cubicBezTo>
                      <a:pt x="6204065" y="3017565"/>
                      <a:pt x="5618087" y="4251624"/>
                      <a:pt x="5859133" y="2486832"/>
                    </a:cubicBezTo>
                    <a:cubicBezTo>
                      <a:pt x="3921336" y="2445176"/>
                      <a:pt x="894603" y="2685460"/>
                      <a:pt x="111394" y="2372659"/>
                    </a:cubicBezTo>
                    <a:cubicBezTo>
                      <a:pt x="111267" y="2062779"/>
                      <a:pt x="-139685" y="1120439"/>
                      <a:pt x="112156" y="955720"/>
                    </a:cubicBezTo>
                    <a:cubicBezTo>
                      <a:pt x="1231040" y="888791"/>
                      <a:pt x="3690299" y="862248"/>
                      <a:pt x="5792966" y="902126"/>
                    </a:cubicBezTo>
                    <a:cubicBezTo>
                      <a:pt x="5804904" y="764331"/>
                      <a:pt x="5663172" y="-163404"/>
                      <a:pt x="5919077" y="25191"/>
                    </a:cubicBezTo>
                    <a:cubicBezTo>
                      <a:pt x="6474955" y="424479"/>
                      <a:pt x="6959206" y="922065"/>
                      <a:pt x="7454126" y="1393997"/>
                    </a:cubicBezTo>
                    <a:close/>
                    <a:moveTo>
                      <a:pt x="7262863" y="1911522"/>
                    </a:moveTo>
                    <a:cubicBezTo>
                      <a:pt x="7305663" y="1882058"/>
                      <a:pt x="7418438" y="1778807"/>
                      <a:pt x="7479906" y="1761789"/>
                    </a:cubicBezTo>
                    <a:cubicBezTo>
                      <a:pt x="6987909" y="1251122"/>
                      <a:pt x="6487274" y="758108"/>
                      <a:pt x="5971147" y="270682"/>
                    </a:cubicBezTo>
                    <a:cubicBezTo>
                      <a:pt x="5959717" y="454451"/>
                      <a:pt x="6129389" y="1089959"/>
                      <a:pt x="5919966" y="1129075"/>
                    </a:cubicBezTo>
                    <a:cubicBezTo>
                      <a:pt x="4048663" y="1113073"/>
                      <a:pt x="1609598" y="1127170"/>
                      <a:pt x="258587" y="1190416"/>
                    </a:cubicBezTo>
                    <a:cubicBezTo>
                      <a:pt x="257952" y="1551985"/>
                      <a:pt x="270144" y="1912157"/>
                      <a:pt x="307228" y="2271948"/>
                    </a:cubicBezTo>
                    <a:cubicBezTo>
                      <a:pt x="1697563" y="2311699"/>
                      <a:pt x="4091448" y="2312080"/>
                      <a:pt x="5917934" y="2269789"/>
                    </a:cubicBezTo>
                    <a:cubicBezTo>
                      <a:pt x="6142089" y="2299253"/>
                      <a:pt x="5973814" y="2831256"/>
                      <a:pt x="6011406" y="3005500"/>
                    </a:cubicBezTo>
                    <a:cubicBezTo>
                      <a:pt x="6385040" y="2593639"/>
                      <a:pt x="6805918" y="2227117"/>
                      <a:pt x="7262863" y="1911522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7430633" y="4458433"/>
            <a:ext cx="8941082" cy="1370134"/>
            <a:chOff x="0" y="0"/>
            <a:chExt cx="11921443" cy="1826845"/>
          </a:xfrm>
        </p:grpSpPr>
        <p:sp>
          <p:nvSpPr>
            <p:cNvPr id="33" name="Freeform 33"/>
            <p:cNvSpPr/>
            <p:nvPr/>
          </p:nvSpPr>
          <p:spPr>
            <a:xfrm>
              <a:off x="0" y="118698"/>
              <a:ext cx="1621658" cy="1621658"/>
            </a:xfrm>
            <a:custGeom>
              <a:avLst/>
              <a:gdLst/>
              <a:ahLst/>
              <a:cxnLst/>
              <a:rect l="l" t="t" r="r" b="b"/>
              <a:pathLst>
                <a:path w="1621658" h="1621658">
                  <a:moveTo>
                    <a:pt x="0" y="0"/>
                  </a:moveTo>
                  <a:lnTo>
                    <a:pt x="1621658" y="0"/>
                  </a:lnTo>
                  <a:lnTo>
                    <a:pt x="1621658" y="1621658"/>
                  </a:lnTo>
                  <a:lnTo>
                    <a:pt x="0" y="1621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0" y="0"/>
              <a:ext cx="1621658" cy="1621658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9C832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232367" y="376101"/>
              <a:ext cx="1156925" cy="919755"/>
            </a:xfrm>
            <a:custGeom>
              <a:avLst/>
              <a:gdLst/>
              <a:ahLst/>
              <a:cxnLst/>
              <a:rect l="l" t="t" r="r" b="b"/>
              <a:pathLst>
                <a:path w="1156925" h="919755">
                  <a:moveTo>
                    <a:pt x="0" y="0"/>
                  </a:moveTo>
                  <a:lnTo>
                    <a:pt x="1156925" y="0"/>
                  </a:lnTo>
                  <a:lnTo>
                    <a:pt x="1156925" y="919755"/>
                  </a:lnTo>
                  <a:lnTo>
                    <a:pt x="0" y="919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621658" y="324258"/>
              <a:ext cx="1878998" cy="988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600"/>
                </a:lnSpc>
              </a:pPr>
              <a:r>
                <a:rPr lang="en-US" sz="500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03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148060" y="747557"/>
              <a:ext cx="6998519" cy="1079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Skapa greiðar karmar og orða leiðreglur um, hvussu vit bera okkum at og skapa eitt stuttligt, mennandi og trygt dystarumhvørvi fyri børn 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148060" y="224562"/>
              <a:ext cx="7773383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Felags</a:t>
              </a:r>
              <a:r>
                <a:rPr lang="en-US" sz="2400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24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leist</a:t>
              </a:r>
              <a:r>
                <a:rPr lang="en-US" sz="2400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24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fyri</a:t>
              </a:r>
              <a:r>
                <a:rPr lang="en-US" sz="2400" dirty="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</a:t>
              </a:r>
              <a:r>
                <a:rPr lang="en-US" sz="2400" dirty="0" err="1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barnakappingarnar</a:t>
              </a:r>
              <a:endParaRPr lang="en-US" sz="2400" dirty="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197129" y="2721904"/>
            <a:ext cx="8359934" cy="1370134"/>
            <a:chOff x="0" y="0"/>
            <a:chExt cx="11146579" cy="1826845"/>
          </a:xfrm>
        </p:grpSpPr>
        <p:sp>
          <p:nvSpPr>
            <p:cNvPr id="42" name="Freeform 42"/>
            <p:cNvSpPr/>
            <p:nvPr/>
          </p:nvSpPr>
          <p:spPr>
            <a:xfrm>
              <a:off x="0" y="118698"/>
              <a:ext cx="1621658" cy="1621658"/>
            </a:xfrm>
            <a:custGeom>
              <a:avLst/>
              <a:gdLst/>
              <a:ahLst/>
              <a:cxnLst/>
              <a:rect l="l" t="t" r="r" b="b"/>
              <a:pathLst>
                <a:path w="1621658" h="1621658">
                  <a:moveTo>
                    <a:pt x="0" y="0"/>
                  </a:moveTo>
                  <a:lnTo>
                    <a:pt x="1621658" y="0"/>
                  </a:lnTo>
                  <a:lnTo>
                    <a:pt x="1621658" y="1621658"/>
                  </a:lnTo>
                  <a:lnTo>
                    <a:pt x="0" y="1621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0" y="0"/>
              <a:ext cx="1621658" cy="1621658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6298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326518" y="308788"/>
              <a:ext cx="1023688" cy="1021128"/>
            </a:xfrm>
            <a:custGeom>
              <a:avLst/>
              <a:gdLst/>
              <a:ahLst/>
              <a:cxnLst/>
              <a:rect l="l" t="t" r="r" b="b"/>
              <a:pathLst>
                <a:path w="1023688" h="1021128">
                  <a:moveTo>
                    <a:pt x="0" y="0"/>
                  </a:moveTo>
                  <a:lnTo>
                    <a:pt x="1023687" y="0"/>
                  </a:lnTo>
                  <a:lnTo>
                    <a:pt x="1023687" y="1021129"/>
                  </a:lnTo>
                  <a:lnTo>
                    <a:pt x="0" y="1021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621658" y="444784"/>
              <a:ext cx="1878998" cy="988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600"/>
                </a:lnSpc>
              </a:pPr>
              <a:r>
                <a:rPr lang="en-US" sz="500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02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148060" y="747557"/>
              <a:ext cx="6998519" cy="1079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Geva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børnunum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frið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til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at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spæla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fótbólt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uttan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leiðbeiningar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,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róp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og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press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frá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síðulinjuni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-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Allir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áskoðarar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útum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gyrðingina</a:t>
              </a:r>
              <a:endParaRPr lang="en-US" sz="1599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4148060" y="224562"/>
              <a:ext cx="6998519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u="none" strike="noStrike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Minni órógv frá síðulinjuni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584389" y="1099966"/>
            <a:ext cx="8324790" cy="1370134"/>
            <a:chOff x="0" y="0"/>
            <a:chExt cx="11099720" cy="1826845"/>
          </a:xfrm>
        </p:grpSpPr>
        <p:sp>
          <p:nvSpPr>
            <p:cNvPr id="51" name="Freeform 51"/>
            <p:cNvSpPr/>
            <p:nvPr/>
          </p:nvSpPr>
          <p:spPr>
            <a:xfrm>
              <a:off x="0" y="118698"/>
              <a:ext cx="1621658" cy="1621658"/>
            </a:xfrm>
            <a:custGeom>
              <a:avLst/>
              <a:gdLst/>
              <a:ahLst/>
              <a:cxnLst/>
              <a:rect l="l" t="t" r="r" b="b"/>
              <a:pathLst>
                <a:path w="1621658" h="1621658">
                  <a:moveTo>
                    <a:pt x="0" y="0"/>
                  </a:moveTo>
                  <a:lnTo>
                    <a:pt x="1621658" y="0"/>
                  </a:lnTo>
                  <a:lnTo>
                    <a:pt x="1621658" y="1621658"/>
                  </a:lnTo>
                  <a:lnTo>
                    <a:pt x="0" y="1621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0" y="0"/>
              <a:ext cx="1621658" cy="1621658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2359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5" name="Freeform 55"/>
            <p:cNvSpPr/>
            <p:nvPr/>
          </p:nvSpPr>
          <p:spPr>
            <a:xfrm>
              <a:off x="276670" y="261152"/>
              <a:ext cx="1080633" cy="1095699"/>
            </a:xfrm>
            <a:custGeom>
              <a:avLst/>
              <a:gdLst/>
              <a:ahLst/>
              <a:cxnLst/>
              <a:rect l="l" t="t" r="r" b="b"/>
              <a:pathLst>
                <a:path w="1080633" h="1095699">
                  <a:moveTo>
                    <a:pt x="0" y="0"/>
                  </a:moveTo>
                  <a:lnTo>
                    <a:pt x="1080633" y="0"/>
                  </a:lnTo>
                  <a:lnTo>
                    <a:pt x="1080633" y="1095699"/>
                  </a:lnTo>
                  <a:lnTo>
                    <a:pt x="0" y="10956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1574800" y="324258"/>
              <a:ext cx="1878998" cy="988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600"/>
                </a:lnSpc>
              </a:pPr>
              <a:r>
                <a:rPr lang="en-US" sz="500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01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4101201" y="747557"/>
              <a:ext cx="6998519" cy="1079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Leggja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meira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orku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og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fokus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á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spæligleðina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,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trivnaðin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og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menningina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heldur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enn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á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úrslit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og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málúrtøku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í</a:t>
              </a:r>
              <a:r>
                <a:rPr lang="en-US" sz="1599" dirty="0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1599" dirty="0" err="1">
                  <a:solidFill>
                    <a:srgbClr val="000000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barnafótbólti</a:t>
              </a:r>
              <a:endParaRPr lang="en-US" sz="1599" dirty="0">
                <a:solidFill>
                  <a:srgbClr val="000000"/>
                </a:solidFill>
                <a:latin typeface="Montserrat 1"/>
                <a:ea typeface="Montserrat 1"/>
                <a:cs typeface="Montserrat 1"/>
                <a:sym typeface="Montserrat 1"/>
              </a:endParaRP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4101201" y="224562"/>
              <a:ext cx="6998519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Spæligleðin í miðdepil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55497" y="9151473"/>
            <a:ext cx="3376615" cy="515280"/>
            <a:chOff x="0" y="0"/>
            <a:chExt cx="4502154" cy="68704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71859" y="4065130"/>
            <a:ext cx="2344282" cy="2156739"/>
          </a:xfrm>
          <a:custGeom>
            <a:avLst/>
            <a:gdLst/>
            <a:ahLst/>
            <a:cxnLst/>
            <a:rect l="l" t="t" r="r" b="b"/>
            <a:pathLst>
              <a:path w="2344282" h="2156739">
                <a:moveTo>
                  <a:pt x="0" y="0"/>
                </a:moveTo>
                <a:lnTo>
                  <a:pt x="2344282" y="0"/>
                </a:lnTo>
                <a:lnTo>
                  <a:pt x="2344282" y="2156740"/>
                </a:lnTo>
                <a:lnTo>
                  <a:pt x="0" y="2156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3" name="Freeform 3"/>
          <p:cNvSpPr/>
          <p:nvPr/>
        </p:nvSpPr>
        <p:spPr>
          <a:xfrm>
            <a:off x="12598400" y="3046544"/>
            <a:ext cx="2963111" cy="3632200"/>
          </a:xfrm>
          <a:custGeom>
            <a:avLst/>
            <a:gdLst/>
            <a:ahLst/>
            <a:cxnLst/>
            <a:rect l="l" t="t" r="r" b="b"/>
            <a:pathLst>
              <a:path w="2963111" h="3632200">
                <a:moveTo>
                  <a:pt x="0" y="0"/>
                </a:moveTo>
                <a:lnTo>
                  <a:pt x="2963111" y="0"/>
                </a:lnTo>
                <a:lnTo>
                  <a:pt x="2963111" y="3632200"/>
                </a:lnTo>
                <a:lnTo>
                  <a:pt x="0" y="3632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4" name="TextBox 4"/>
          <p:cNvSpPr txBox="1"/>
          <p:nvPr/>
        </p:nvSpPr>
        <p:spPr>
          <a:xfrm>
            <a:off x="3001764" y="6773545"/>
            <a:ext cx="3101789" cy="460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BaRnafótbólTUR</a:t>
            </a:r>
            <a:endParaRPr lang="en-US" sz="2799" dirty="0">
              <a:solidFill>
                <a:srgbClr val="3D2466"/>
              </a:solidFill>
              <a:latin typeface="ScriptoramaMarkdownJF"/>
              <a:ea typeface="ScriptoramaMarkdownJF"/>
              <a:cs typeface="ScriptoramaMarkdownJF"/>
              <a:sym typeface="ScriptoramaMarkdownJF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25200" y="6773545"/>
            <a:ext cx="5469083" cy="460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vaksnamannafótbólTur</a:t>
            </a:r>
            <a:endParaRPr lang="en-US" sz="2799" dirty="0">
              <a:solidFill>
                <a:srgbClr val="3D2466"/>
              </a:solidFill>
              <a:latin typeface="ScriptoramaMarkdownJF"/>
              <a:ea typeface="ScriptoramaMarkdownJF"/>
              <a:cs typeface="ScriptoramaMarkdownJF"/>
              <a:sym typeface="ScriptoramaMarkdownJF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523158" y="3022600"/>
            <a:ext cx="3101789" cy="3632200"/>
          </a:xfrm>
          <a:custGeom>
            <a:avLst/>
            <a:gdLst/>
            <a:ahLst/>
            <a:cxnLst/>
            <a:rect l="l" t="t" r="r" b="b"/>
            <a:pathLst>
              <a:path w="3101789" h="3632200">
                <a:moveTo>
                  <a:pt x="0" y="0"/>
                </a:moveTo>
                <a:lnTo>
                  <a:pt x="3101789" y="0"/>
                </a:lnTo>
                <a:lnTo>
                  <a:pt x="3101789" y="3632200"/>
                </a:lnTo>
                <a:lnTo>
                  <a:pt x="0" y="3632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55497" y="9151473"/>
            <a:ext cx="3376615" cy="515280"/>
            <a:chOff x="0" y="0"/>
            <a:chExt cx="4502154" cy="6870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258300"/>
            <a:ext cx="3376615" cy="515280"/>
            <a:chOff x="0" y="0"/>
            <a:chExt cx="4502154" cy="6870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0993" cy="687040"/>
            </a:xfrm>
            <a:custGeom>
              <a:avLst/>
              <a:gdLst/>
              <a:ahLst/>
              <a:cxnLst/>
              <a:rect l="l" t="t" r="r" b="b"/>
              <a:pathLst>
                <a:path w="600993" h="687040">
                  <a:moveTo>
                    <a:pt x="0" y="0"/>
                  </a:moveTo>
                  <a:lnTo>
                    <a:pt x="600993" y="0"/>
                  </a:lnTo>
                  <a:lnTo>
                    <a:pt x="60099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4" name="Freeform 4"/>
            <p:cNvSpPr/>
            <p:nvPr/>
          </p:nvSpPr>
          <p:spPr>
            <a:xfrm>
              <a:off x="847241" y="0"/>
              <a:ext cx="3654912" cy="687040"/>
            </a:xfrm>
            <a:custGeom>
              <a:avLst/>
              <a:gdLst/>
              <a:ahLst/>
              <a:cxnLst/>
              <a:rect l="l" t="t" r="r" b="b"/>
              <a:pathLst>
                <a:path w="3654912" h="687040">
                  <a:moveTo>
                    <a:pt x="0" y="0"/>
                  </a:moveTo>
                  <a:lnTo>
                    <a:pt x="3654913" y="0"/>
                  </a:lnTo>
                  <a:lnTo>
                    <a:pt x="3654913" y="687040"/>
                  </a:lnTo>
                  <a:lnTo>
                    <a:pt x="0" y="687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736885"/>
            <a:ext cx="9144000" cy="5415706"/>
            <a:chOff x="0" y="0"/>
            <a:chExt cx="12192000" cy="7220941"/>
          </a:xfrm>
        </p:grpSpPr>
        <p:sp>
          <p:nvSpPr>
            <p:cNvPr id="6" name="Freeform 6"/>
            <p:cNvSpPr/>
            <p:nvPr/>
          </p:nvSpPr>
          <p:spPr>
            <a:xfrm rot="5400000">
              <a:off x="3792471" y="1563192"/>
              <a:ext cx="4889873" cy="4889873"/>
            </a:xfrm>
            <a:custGeom>
              <a:avLst/>
              <a:gdLst/>
              <a:ahLst/>
              <a:cxnLst/>
              <a:rect l="l" t="t" r="r" b="b"/>
              <a:pathLst>
                <a:path w="4889873" h="4889873">
                  <a:moveTo>
                    <a:pt x="0" y="0"/>
                  </a:moveTo>
                  <a:lnTo>
                    <a:pt x="4889873" y="0"/>
                  </a:lnTo>
                  <a:lnTo>
                    <a:pt x="4889873" y="4889873"/>
                  </a:lnTo>
                  <a:lnTo>
                    <a:pt x="0" y="4889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6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grpSp>
          <p:nvGrpSpPr>
            <p:cNvPr id="7" name="Group 7"/>
            <p:cNvGrpSpPr/>
            <p:nvPr/>
          </p:nvGrpSpPr>
          <p:grpSpPr>
            <a:xfrm rot="8207183">
              <a:off x="7493783" y="1783236"/>
              <a:ext cx="514185" cy="514185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9484" tIns="69484" rIns="69484" bIns="69484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8207183">
              <a:off x="3624339" y="3157043"/>
              <a:ext cx="514185" cy="514185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6561" tIns="26561" rIns="26561" bIns="26561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 rot="-55249">
              <a:off x="3691774" y="3261224"/>
              <a:ext cx="379314" cy="305822"/>
            </a:xfrm>
            <a:custGeom>
              <a:avLst/>
              <a:gdLst/>
              <a:ahLst/>
              <a:cxnLst/>
              <a:rect l="l" t="t" r="r" b="b"/>
              <a:pathLst>
                <a:path w="379314" h="305822">
                  <a:moveTo>
                    <a:pt x="0" y="0"/>
                  </a:moveTo>
                  <a:lnTo>
                    <a:pt x="379315" y="0"/>
                  </a:lnTo>
                  <a:lnTo>
                    <a:pt x="379315" y="305822"/>
                  </a:lnTo>
                  <a:lnTo>
                    <a:pt x="0" y="305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298852"/>
              <a:ext cx="3518024" cy="27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97"/>
                </a:lnSpc>
                <a:spcBef>
                  <a:spcPct val="0"/>
                </a:spcBef>
              </a:pPr>
              <a:r>
                <a:rPr lang="en-US" sz="1212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TRYGGLEIKI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 rot="8207183">
              <a:off x="5980315" y="6074030"/>
              <a:ext cx="514185" cy="514185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6561" tIns="26561" rIns="26561" bIns="26561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-85436">
              <a:off x="6087697" y="6151325"/>
              <a:ext cx="299423" cy="356455"/>
            </a:xfrm>
            <a:custGeom>
              <a:avLst/>
              <a:gdLst/>
              <a:ahLst/>
              <a:cxnLst/>
              <a:rect l="l" t="t" r="r" b="b"/>
              <a:pathLst>
                <a:path w="299423" h="356455">
                  <a:moveTo>
                    <a:pt x="0" y="0"/>
                  </a:moveTo>
                  <a:lnTo>
                    <a:pt x="299422" y="0"/>
                  </a:lnTo>
                  <a:lnTo>
                    <a:pt x="299422" y="356456"/>
                  </a:lnTo>
                  <a:lnTo>
                    <a:pt x="0" y="356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723940" y="6665955"/>
              <a:ext cx="3026935" cy="5549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7"/>
                </a:lnSpc>
              </a:pPr>
              <a:r>
                <a:rPr lang="en-US" sz="1212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STYRKJA</a:t>
              </a:r>
            </a:p>
            <a:p>
              <a:pPr algn="ctr">
                <a:lnSpc>
                  <a:spcPts val="1697"/>
                </a:lnSpc>
                <a:spcBef>
                  <a:spcPct val="0"/>
                </a:spcBef>
              </a:pPr>
              <a:r>
                <a:rPr lang="en-US" sz="1212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 SJÁLVSMYNDINA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 rot="8207183">
              <a:off x="3940143" y="5057852"/>
              <a:ext cx="514185" cy="514185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6561" tIns="26561" rIns="26561" bIns="26561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 rot="-20931">
              <a:off x="4035805" y="5122601"/>
              <a:ext cx="322862" cy="378539"/>
            </a:xfrm>
            <a:custGeom>
              <a:avLst/>
              <a:gdLst/>
              <a:ahLst/>
              <a:cxnLst/>
              <a:rect l="l" t="t" r="r" b="b"/>
              <a:pathLst>
                <a:path w="322862" h="378539">
                  <a:moveTo>
                    <a:pt x="0" y="0"/>
                  </a:moveTo>
                  <a:lnTo>
                    <a:pt x="322862" y="0"/>
                  </a:lnTo>
                  <a:lnTo>
                    <a:pt x="322862" y="378539"/>
                  </a:lnTo>
                  <a:lnTo>
                    <a:pt x="0" y="378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92700" y="5161354"/>
              <a:ext cx="3518024" cy="27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97"/>
                </a:lnSpc>
                <a:spcBef>
                  <a:spcPct val="0"/>
                </a:spcBef>
              </a:pPr>
              <a:r>
                <a:rPr lang="en-US" sz="1212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KROPSLIG MENNING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 rot="8207183">
              <a:off x="8247022" y="3157043"/>
              <a:ext cx="514185" cy="514185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6561" tIns="26561" rIns="26561" bIns="26561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 rot="-179458">
              <a:off x="8355172" y="3264641"/>
              <a:ext cx="297885" cy="297885"/>
            </a:xfrm>
            <a:custGeom>
              <a:avLst/>
              <a:gdLst/>
              <a:ahLst/>
              <a:cxnLst/>
              <a:rect l="l" t="t" r="r" b="b"/>
              <a:pathLst>
                <a:path w="297885" h="297885">
                  <a:moveTo>
                    <a:pt x="0" y="0"/>
                  </a:moveTo>
                  <a:lnTo>
                    <a:pt x="297885" y="0"/>
                  </a:lnTo>
                  <a:lnTo>
                    <a:pt x="297885" y="297885"/>
                  </a:lnTo>
                  <a:lnTo>
                    <a:pt x="0" y="297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867522" y="3298852"/>
              <a:ext cx="1842441" cy="27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98"/>
                </a:lnSpc>
                <a:spcBef>
                  <a:spcPct val="0"/>
                </a:spcBef>
              </a:pPr>
              <a:r>
                <a:rPr lang="en-US" sz="1212" u="none" strike="noStrike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FELAGSSKAPUR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 rot="8207183">
              <a:off x="4528945" y="1783236"/>
              <a:ext cx="514185" cy="514185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6561" tIns="26561" rIns="26561" bIns="26561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 rot="56172">
              <a:off x="4656412" y="1849622"/>
              <a:ext cx="259250" cy="383364"/>
            </a:xfrm>
            <a:custGeom>
              <a:avLst/>
              <a:gdLst/>
              <a:ahLst/>
              <a:cxnLst/>
              <a:rect l="l" t="t" r="r" b="b"/>
              <a:pathLst>
                <a:path w="259250" h="383364">
                  <a:moveTo>
                    <a:pt x="0" y="0"/>
                  </a:moveTo>
                  <a:lnTo>
                    <a:pt x="259250" y="0"/>
                  </a:lnTo>
                  <a:lnTo>
                    <a:pt x="259250" y="383364"/>
                  </a:lnTo>
                  <a:lnTo>
                    <a:pt x="0" y="3833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3027025" y="1290733"/>
              <a:ext cx="3518024" cy="27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98"/>
                </a:lnSpc>
                <a:spcBef>
                  <a:spcPct val="0"/>
                </a:spcBef>
              </a:pPr>
              <a:r>
                <a:rPr lang="en-US" sz="1212" u="none" strike="noStrike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GLEÐI OG ÁRÆÐI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 rot="8207183">
              <a:off x="8053476" y="5057852"/>
              <a:ext cx="514185" cy="514185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D2466"/>
              </a:solidFill>
            </p:spPr>
            <p:txBody>
              <a:bodyPr/>
              <a:lstStyle/>
              <a:p>
                <a:endParaRPr lang="da-FO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6561" tIns="26561" rIns="26561" bIns="26561" rtlCol="0" anchor="ctr"/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8" name="Freeform 38"/>
            <p:cNvSpPr/>
            <p:nvPr/>
          </p:nvSpPr>
          <p:spPr>
            <a:xfrm rot="3806">
              <a:off x="8161901" y="5175941"/>
              <a:ext cx="297335" cy="278008"/>
            </a:xfrm>
            <a:custGeom>
              <a:avLst/>
              <a:gdLst/>
              <a:ahLst/>
              <a:cxnLst/>
              <a:rect l="l" t="t" r="r" b="b"/>
              <a:pathLst>
                <a:path w="297335" h="278008">
                  <a:moveTo>
                    <a:pt x="0" y="0"/>
                  </a:moveTo>
                  <a:lnTo>
                    <a:pt x="297335" y="0"/>
                  </a:lnTo>
                  <a:lnTo>
                    <a:pt x="297335" y="278008"/>
                  </a:lnTo>
                  <a:lnTo>
                    <a:pt x="0" y="278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8673976" y="5164428"/>
              <a:ext cx="3518024" cy="27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97"/>
                </a:lnSpc>
                <a:spcBef>
                  <a:spcPct val="0"/>
                </a:spcBef>
              </a:pPr>
              <a:r>
                <a:rPr lang="en-US" sz="1212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RÚMAR ØLLUM KENSLUM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6189048">
              <a:off x="7583705" y="1873159"/>
              <a:ext cx="334341" cy="334341"/>
            </a:xfrm>
            <a:custGeom>
              <a:avLst/>
              <a:gdLst/>
              <a:ahLst/>
              <a:cxnLst/>
              <a:rect l="l" t="t" r="r" b="b"/>
              <a:pathLst>
                <a:path w="334341" h="334341">
                  <a:moveTo>
                    <a:pt x="0" y="0"/>
                  </a:moveTo>
                  <a:lnTo>
                    <a:pt x="334341" y="0"/>
                  </a:lnTo>
                  <a:lnTo>
                    <a:pt x="334341" y="334340"/>
                  </a:lnTo>
                  <a:lnTo>
                    <a:pt x="0" y="334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FO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991863" y="1290733"/>
              <a:ext cx="3518024" cy="271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8"/>
                </a:lnSpc>
                <a:spcBef>
                  <a:spcPct val="0"/>
                </a:spcBef>
              </a:pPr>
              <a:r>
                <a:rPr lang="en-US" sz="1212">
                  <a:solidFill>
                    <a:srgbClr val="3D246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LÍVSLANGUR ÁHUGI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3121293" y="-38100"/>
              <a:ext cx="6455824" cy="875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393"/>
                </a:lnSpc>
                <a:spcBef>
                  <a:spcPct val="0"/>
                </a:spcBef>
              </a:pPr>
              <a:r>
                <a:rPr lang="en-US" sz="4149" u="none" strike="noStrike">
                  <a:solidFill>
                    <a:srgbClr val="C6D936"/>
                  </a:solidFill>
                  <a:latin typeface="ScriptoramaMarkdownJF"/>
                  <a:ea typeface="ScriptoramaMarkdownJF"/>
                  <a:cs typeface="ScriptoramaMarkdownJF"/>
                  <a:sym typeface="ScriptoramaMarkdownJF"/>
                </a:rPr>
                <a:t>BARNAFÓTBÓLTUR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5810335" y="3765139"/>
              <a:ext cx="854145" cy="485979"/>
            </a:xfrm>
            <a:custGeom>
              <a:avLst/>
              <a:gdLst/>
              <a:ahLst/>
              <a:cxnLst/>
              <a:rect l="l" t="t" r="r" b="b"/>
              <a:pathLst>
                <a:path w="854145" h="485979">
                  <a:moveTo>
                    <a:pt x="0" y="0"/>
                  </a:moveTo>
                  <a:lnTo>
                    <a:pt x="854145" y="0"/>
                  </a:lnTo>
                  <a:lnTo>
                    <a:pt x="854145" y="485979"/>
                  </a:lnTo>
                  <a:lnTo>
                    <a:pt x="0" y="485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a-FO"/>
            </a:p>
          </p:txBody>
        </p:sp>
      </p:grpSp>
      <p:sp>
        <p:nvSpPr>
          <p:cNvPr id="44" name="Freeform 44"/>
          <p:cNvSpPr/>
          <p:nvPr/>
        </p:nvSpPr>
        <p:spPr>
          <a:xfrm>
            <a:off x="11412803" y="2619215"/>
            <a:ext cx="4178813" cy="5930900"/>
          </a:xfrm>
          <a:custGeom>
            <a:avLst/>
            <a:gdLst/>
            <a:ahLst/>
            <a:cxnLst/>
            <a:rect l="l" t="t" r="r" b="b"/>
            <a:pathLst>
              <a:path w="4178813" h="5930900">
                <a:moveTo>
                  <a:pt x="0" y="0"/>
                </a:moveTo>
                <a:lnTo>
                  <a:pt x="4178813" y="0"/>
                </a:lnTo>
                <a:lnTo>
                  <a:pt x="4178813" y="5930900"/>
                </a:lnTo>
                <a:lnTo>
                  <a:pt x="0" y="59309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da-FO"/>
          </a:p>
        </p:txBody>
      </p:sp>
      <p:grpSp>
        <p:nvGrpSpPr>
          <p:cNvPr id="45" name="Group 45"/>
          <p:cNvGrpSpPr/>
          <p:nvPr/>
        </p:nvGrpSpPr>
        <p:grpSpPr>
          <a:xfrm rot="-5400000">
            <a:off x="6166433" y="2961480"/>
            <a:ext cx="5246370" cy="5246370"/>
            <a:chOff x="0" y="0"/>
            <a:chExt cx="6350000" cy="6350000"/>
          </a:xfrm>
        </p:grpSpPr>
        <p:sp>
          <p:nvSpPr>
            <p:cNvPr id="46" name="Freeform 46"/>
            <p:cNvSpPr/>
            <p:nvPr/>
          </p:nvSpPr>
          <p:spPr>
            <a:xfrm>
              <a:off x="459354" y="3581400"/>
              <a:ext cx="5537587" cy="185420"/>
            </a:xfrm>
            <a:custGeom>
              <a:avLst/>
              <a:gdLst/>
              <a:ahLst/>
              <a:cxnLst/>
              <a:rect l="l" t="t" r="r" b="b"/>
              <a:pathLst>
                <a:path w="5537587" h="185420">
                  <a:moveTo>
                    <a:pt x="2926" y="182880"/>
                  </a:moveTo>
                  <a:cubicBezTo>
                    <a:pt x="-7234" y="149860"/>
                    <a:pt x="10546" y="132080"/>
                    <a:pt x="33406" y="125730"/>
                  </a:cubicBezTo>
                  <a:cubicBezTo>
                    <a:pt x="93096" y="110490"/>
                    <a:pt x="154056" y="97790"/>
                    <a:pt x="215016" y="88900"/>
                  </a:cubicBezTo>
                  <a:cubicBezTo>
                    <a:pt x="249306" y="83820"/>
                    <a:pt x="284866" y="86360"/>
                    <a:pt x="319156" y="83820"/>
                  </a:cubicBezTo>
                  <a:cubicBezTo>
                    <a:pt x="402976" y="77470"/>
                    <a:pt x="488066" y="69850"/>
                    <a:pt x="571886" y="64770"/>
                  </a:cubicBezTo>
                  <a:cubicBezTo>
                    <a:pt x="701426" y="55880"/>
                    <a:pt x="832236" y="49530"/>
                    <a:pt x="961776" y="41910"/>
                  </a:cubicBezTo>
                  <a:cubicBezTo>
                    <a:pt x="1091316" y="35560"/>
                    <a:pt x="1222126" y="29210"/>
                    <a:pt x="1351666" y="24130"/>
                  </a:cubicBezTo>
                  <a:cubicBezTo>
                    <a:pt x="1483746" y="19050"/>
                    <a:pt x="1615826" y="15240"/>
                    <a:pt x="1749176" y="11430"/>
                  </a:cubicBezTo>
                  <a:cubicBezTo>
                    <a:pt x="1881256" y="7620"/>
                    <a:pt x="2014606" y="5080"/>
                    <a:pt x="2146686" y="2540"/>
                  </a:cubicBezTo>
                  <a:cubicBezTo>
                    <a:pt x="2283846" y="0"/>
                    <a:pt x="2421006" y="0"/>
                    <a:pt x="2558166" y="0"/>
                  </a:cubicBezTo>
                  <a:cubicBezTo>
                    <a:pt x="2695326" y="0"/>
                    <a:pt x="2832486" y="1270"/>
                    <a:pt x="2969646" y="3810"/>
                  </a:cubicBezTo>
                  <a:cubicBezTo>
                    <a:pt x="3109346" y="6350"/>
                    <a:pt x="3249046" y="8890"/>
                    <a:pt x="3388746" y="12700"/>
                  </a:cubicBezTo>
                  <a:cubicBezTo>
                    <a:pt x="3529716" y="16510"/>
                    <a:pt x="3670686" y="20320"/>
                    <a:pt x="3810386" y="25400"/>
                  </a:cubicBezTo>
                  <a:cubicBezTo>
                    <a:pt x="3951356" y="30480"/>
                    <a:pt x="4091056" y="36830"/>
                    <a:pt x="4232026" y="41910"/>
                  </a:cubicBezTo>
                  <a:cubicBezTo>
                    <a:pt x="4367916" y="48260"/>
                    <a:pt x="4503806" y="53340"/>
                    <a:pt x="4639696" y="59690"/>
                  </a:cubicBezTo>
                  <a:cubicBezTo>
                    <a:pt x="4776856" y="66040"/>
                    <a:pt x="4914016" y="71120"/>
                    <a:pt x="5051176" y="80010"/>
                  </a:cubicBezTo>
                  <a:cubicBezTo>
                    <a:pt x="5203576" y="88900"/>
                    <a:pt x="5354706" y="101600"/>
                    <a:pt x="5507106" y="114300"/>
                  </a:cubicBezTo>
                  <a:cubicBezTo>
                    <a:pt x="5517266" y="115570"/>
                    <a:pt x="5527426" y="120650"/>
                    <a:pt x="5537586" y="123190"/>
                  </a:cubicBezTo>
                  <a:cubicBezTo>
                    <a:pt x="5537586" y="127000"/>
                    <a:pt x="5536316" y="130810"/>
                    <a:pt x="5536316" y="134620"/>
                  </a:cubicBezTo>
                  <a:cubicBezTo>
                    <a:pt x="5496946" y="139700"/>
                    <a:pt x="5457576" y="144780"/>
                    <a:pt x="5416936" y="148590"/>
                  </a:cubicBezTo>
                  <a:cubicBezTo>
                    <a:pt x="5373756" y="152400"/>
                    <a:pt x="5330576" y="154940"/>
                    <a:pt x="5287396" y="154940"/>
                  </a:cubicBezTo>
                  <a:cubicBezTo>
                    <a:pt x="5126106" y="156210"/>
                    <a:pt x="4963546" y="156210"/>
                    <a:pt x="4802256" y="154940"/>
                  </a:cubicBezTo>
                  <a:cubicBezTo>
                    <a:pt x="4663826" y="153670"/>
                    <a:pt x="4525396" y="149860"/>
                    <a:pt x="4386966" y="147320"/>
                  </a:cubicBezTo>
                  <a:cubicBezTo>
                    <a:pt x="4245996" y="144780"/>
                    <a:pt x="4105026" y="140970"/>
                    <a:pt x="3965326" y="137160"/>
                  </a:cubicBezTo>
                  <a:cubicBezTo>
                    <a:pt x="3826896" y="133350"/>
                    <a:pt x="3688466" y="129540"/>
                    <a:pt x="3550036" y="125730"/>
                  </a:cubicBezTo>
                  <a:cubicBezTo>
                    <a:pt x="3409066" y="121920"/>
                    <a:pt x="3268096" y="119380"/>
                    <a:pt x="3128396" y="118110"/>
                  </a:cubicBezTo>
                  <a:cubicBezTo>
                    <a:pt x="2992506" y="115570"/>
                    <a:pt x="2856616" y="113030"/>
                    <a:pt x="2720726" y="113030"/>
                  </a:cubicBezTo>
                  <a:cubicBezTo>
                    <a:pt x="2582296" y="111760"/>
                    <a:pt x="2443866" y="113030"/>
                    <a:pt x="2305436" y="114300"/>
                  </a:cubicBezTo>
                  <a:cubicBezTo>
                    <a:pt x="2177166" y="115570"/>
                    <a:pt x="2047626" y="118110"/>
                    <a:pt x="1919356" y="120650"/>
                  </a:cubicBezTo>
                  <a:cubicBezTo>
                    <a:pt x="1783466" y="123190"/>
                    <a:pt x="1647576" y="128270"/>
                    <a:pt x="1511686" y="132080"/>
                  </a:cubicBezTo>
                  <a:cubicBezTo>
                    <a:pt x="1380876" y="135890"/>
                    <a:pt x="1248796" y="140970"/>
                    <a:pt x="1117986" y="146050"/>
                  </a:cubicBezTo>
                  <a:cubicBezTo>
                    <a:pt x="988446" y="151130"/>
                    <a:pt x="857636" y="157480"/>
                    <a:pt x="728096" y="162560"/>
                  </a:cubicBezTo>
                  <a:cubicBezTo>
                    <a:pt x="596016" y="167640"/>
                    <a:pt x="463936" y="172720"/>
                    <a:pt x="330586" y="177800"/>
                  </a:cubicBezTo>
                  <a:cubicBezTo>
                    <a:pt x="235336" y="181610"/>
                    <a:pt x="141356" y="184150"/>
                    <a:pt x="46106" y="185420"/>
                  </a:cubicBezTo>
                  <a:cubicBezTo>
                    <a:pt x="32136" y="185420"/>
                    <a:pt x="16896" y="184150"/>
                    <a:pt x="2926" y="182880"/>
                  </a:cubicBezTo>
                  <a:close/>
                </a:path>
              </a:pathLst>
            </a:custGeom>
            <a:solidFill>
              <a:srgbClr val="ACA29A"/>
            </a:solidFill>
          </p:spPr>
          <p:txBody>
            <a:bodyPr/>
            <a:lstStyle/>
            <a:p>
              <a:endParaRPr lang="da-FO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9745119" y="1698785"/>
            <a:ext cx="7514181" cy="563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25"/>
              </a:lnSpc>
              <a:spcBef>
                <a:spcPct val="0"/>
              </a:spcBef>
            </a:pPr>
            <a:r>
              <a:rPr lang="en-US" sz="3635" dirty="0" err="1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aTferð</a:t>
            </a:r>
            <a:r>
              <a:rPr lang="en-US" sz="3635" dirty="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 </a:t>
            </a:r>
            <a:r>
              <a:rPr lang="en-US" sz="3635" u="none" strike="noStrike" dirty="0">
                <a:solidFill>
                  <a:srgbClr val="3D2466"/>
                </a:solidFill>
                <a:latin typeface="ScriptoramaMarkdownJF"/>
                <a:ea typeface="ScriptoramaMarkdownJF"/>
                <a:cs typeface="ScriptoramaMarkdownJF"/>
                <a:sym typeface="ScriptoramaMarkdownJF"/>
              </a:rPr>
              <a:t>TIL DYST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6f4f67-61c3-4d57-98be-b434994575c2">
      <Terms xmlns="http://schemas.microsoft.com/office/infopath/2007/PartnerControls"/>
    </lcf76f155ced4ddcb4097134ff3c332f>
    <TaxCatchAll xmlns="e47ea2f3-dd61-4662-a07e-e7887c81da5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3CD2A53A86D845B67CA2863291B162" ma:contentTypeVersion="13" ma:contentTypeDescription="Create a new document." ma:contentTypeScope="" ma:versionID="2eca8381f3c41ae6b9986d8b673d2d0d">
  <xsd:schema xmlns:xsd="http://www.w3.org/2001/XMLSchema" xmlns:xs="http://www.w3.org/2001/XMLSchema" xmlns:p="http://schemas.microsoft.com/office/2006/metadata/properties" xmlns:ns2="676f4f67-61c3-4d57-98be-b434994575c2" xmlns:ns3="e47ea2f3-dd61-4662-a07e-e7887c81da5b" targetNamespace="http://schemas.microsoft.com/office/2006/metadata/properties" ma:root="true" ma:fieldsID="9c6110d30a6fe7ff42d67eadbee5b99c" ns2:_="" ns3:_="">
    <xsd:import namespace="676f4f67-61c3-4d57-98be-b434994575c2"/>
    <xsd:import namespace="e47ea2f3-dd61-4662-a07e-e7887c81da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f4f67-61c3-4d57-98be-b43499457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4aaec0d-6719-4260-8b80-2ef3cbe61c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ea2f3-dd61-4662-a07e-e7887c81da5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5cf8b17-8602-43f9-a153-8bc50d9ac1c8}" ma:internalName="TaxCatchAll" ma:showField="CatchAllData" ma:web="e47ea2f3-dd61-4662-a07e-e7887c81da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5682AB-28D1-45AB-8F27-240CB3AE8D5B}">
  <ds:schemaRefs>
    <ds:schemaRef ds:uri="http://purl.org/dc/elements/1.1/"/>
    <ds:schemaRef ds:uri="http://schemas.microsoft.com/office/infopath/2007/PartnerControls"/>
    <ds:schemaRef ds:uri="e47ea2f3-dd61-4662-a07e-e7887c81da5b"/>
    <ds:schemaRef ds:uri="http://schemas.microsoft.com/office/2006/metadata/properties"/>
    <ds:schemaRef ds:uri="676f4f67-61c3-4d57-98be-b434994575c2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0E6F24A-1A3B-479F-A034-9A6D399DF2E9}"/>
</file>

<file path=customXml/itemProps3.xml><?xml version="1.0" encoding="utf-8"?>
<ds:datastoreItem xmlns:ds="http://schemas.openxmlformats.org/officeDocument/2006/customXml" ds:itemID="{8D00F221-A588-4F5B-8DA6-6BEFB4E526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2535</Words>
  <Application>Microsoft Macintosh PowerPoint</Application>
  <PresentationFormat>Brugerdefineret</PresentationFormat>
  <Paragraphs>419</Paragraphs>
  <Slides>24</Slides>
  <Notes>24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40" baseType="lpstr">
      <vt:lpstr>Montserrat 1 Italics</vt:lpstr>
      <vt:lpstr>Montserrat 1</vt:lpstr>
      <vt:lpstr>Montserrat</vt:lpstr>
      <vt:lpstr>Montserrat 1 Thin</vt:lpstr>
      <vt:lpstr>Montserrat 1 Bold</vt:lpstr>
      <vt:lpstr>ScriptoramaMarkdownJF</vt:lpstr>
      <vt:lpstr>Montserrat 2</vt:lpstr>
      <vt:lpstr>Calibri</vt:lpstr>
      <vt:lpstr>Open Sans</vt:lpstr>
      <vt:lpstr>Montserrat 1 Heavy</vt:lpstr>
      <vt:lpstr>Montserrat 1 Extra-Light</vt:lpstr>
      <vt:lpstr>Montserrat 1 Ultra-Bold</vt:lpstr>
      <vt:lpstr>Montserrat 1 Bold Italics</vt:lpstr>
      <vt:lpstr>Montserrat 1 Medium</vt:lpstr>
      <vt:lpstr>Arial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Framløgutilfar til feløg um Fair Play í Barnahædd</dc:title>
  <cp:lastModifiedBy>Elin Sofía á Tjaldrafløtti Vestergaard</cp:lastModifiedBy>
  <cp:revision>1</cp:revision>
  <cp:lastPrinted>2026-03-20T14:56:39Z</cp:lastPrinted>
  <dcterms:created xsi:type="dcterms:W3CDTF">2006-08-16T00:00:00Z</dcterms:created>
  <dcterms:modified xsi:type="dcterms:W3CDTF">2026-03-20T15:18:51Z</dcterms:modified>
  <dc:identifier>DAHDcMLr6zk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0x010100273CD2A53A86D845B67CA2863291B162</vt:lpwstr>
  </property>
  <property fmtid="{D5CDD505-2E9C-101B-9397-08002B2CF9AE}" pid="3" name="MediaServiceImageTags">
    <vt:lpwstr/>
  </property>
</Properties>
</file>